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5" r:id="rId4"/>
    <p:sldId id="261" r:id="rId5"/>
    <p:sldId id="262" r:id="rId6"/>
    <p:sldId id="259" r:id="rId7"/>
    <p:sldId id="260" r:id="rId8"/>
    <p:sldId id="263" r:id="rId9"/>
    <p:sldId id="266" r:id="rId10"/>
    <p:sldId id="264" r:id="rId11"/>
    <p:sldId id="258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1C8E5-E774-4D4A-BF9E-08B1FBF72ADF}" v="52" dt="2023-05-13T19:05:2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tra050928@gmail.com" userId="80480e8549814bcd" providerId="LiveId" clId="{0251C8E5-E774-4D4A-BF9E-08B1FBF72ADF}"/>
    <pc:docChg chg="undo custSel addSld delSld modSld sldOrd addMainMaster delMainMaster">
      <pc:chgData name="Spetra050928@gmail.com" userId="80480e8549814bcd" providerId="LiveId" clId="{0251C8E5-E774-4D4A-BF9E-08B1FBF72ADF}" dt="2023-05-13T19:05:28.805" v="2781" actId="5793"/>
      <pc:docMkLst>
        <pc:docMk/>
      </pc:docMkLst>
      <pc:sldChg chg="addSp delSp modSp mod setBg modClrScheme chgLayout">
        <pc:chgData name="Spetra050928@gmail.com" userId="80480e8549814bcd" providerId="LiveId" clId="{0251C8E5-E774-4D4A-BF9E-08B1FBF72ADF}" dt="2023-05-13T16:19:27.543" v="1313" actId="20577"/>
        <pc:sldMkLst>
          <pc:docMk/>
          <pc:sldMk cId="881294205" sldId="256"/>
        </pc:sldMkLst>
        <pc:spChg chg="mod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2" creationId="{7F2633F0-FDED-140B-FDF5-7988F66590C3}"/>
          </ac:spMkLst>
        </pc:spChg>
        <pc:spChg chg="mod">
          <ac:chgData name="Spetra050928@gmail.com" userId="80480e8549814bcd" providerId="LiveId" clId="{0251C8E5-E774-4D4A-BF9E-08B1FBF72ADF}" dt="2023-05-13T16:19:27.543" v="1313" actId="20577"/>
          <ac:spMkLst>
            <pc:docMk/>
            <pc:sldMk cId="881294205" sldId="256"/>
            <ac:spMk id="3" creationId="{379DB904-B1F8-49ED-2DFB-64D133FDD714}"/>
          </ac:spMkLst>
        </pc:spChg>
        <pc:spChg chg="del">
          <ac:chgData name="Spetra050928@gmail.com" userId="80480e8549814bcd" providerId="LiveId" clId="{0251C8E5-E774-4D4A-BF9E-08B1FBF72ADF}" dt="2023-05-12T12:44:52.189" v="32" actId="26606"/>
          <ac:spMkLst>
            <pc:docMk/>
            <pc:sldMk cId="881294205" sldId="256"/>
            <ac:spMk id="9" creationId="{2FDF0794-1B86-42B2-B8C7-F60123E638ED}"/>
          </ac:spMkLst>
        </pc:spChg>
        <pc:spChg chg="del">
          <ac:chgData name="Spetra050928@gmail.com" userId="80480e8549814bcd" providerId="LiveId" clId="{0251C8E5-E774-4D4A-BF9E-08B1FBF72ADF}" dt="2023-05-12T12:44:52.189" v="32" actId="26606"/>
          <ac:spMkLst>
            <pc:docMk/>
            <pc:sldMk cId="881294205" sldId="256"/>
            <ac:spMk id="11" creationId="{C5373426-E26E-431D-959C-5DB96C0B6208}"/>
          </ac:spMkLst>
        </pc:spChg>
        <pc:spChg chg="del">
          <ac:chgData name="Spetra050928@gmail.com" userId="80480e8549814bcd" providerId="LiveId" clId="{0251C8E5-E774-4D4A-BF9E-08B1FBF72ADF}" dt="2023-05-12T12:44:52.189" v="32" actId="26606"/>
          <ac:spMkLst>
            <pc:docMk/>
            <pc:sldMk cId="881294205" sldId="256"/>
            <ac:spMk id="15" creationId="{E239D8CC-16F4-4B2B-80F0-203C56D0D2DE}"/>
          </ac:spMkLst>
        </pc:spChg>
        <pc:spChg chg="add del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30" creationId="{CAA37442-EAE9-6CFC-AC74-44222B37FA80}"/>
          </ac:spMkLst>
        </pc:spChg>
        <pc:spChg chg="add del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32" creationId="{54117A24-9D5E-A791-A2F4-8C81AC603C15}"/>
          </ac:spMkLst>
        </pc:spChg>
        <pc:spChg chg="add del">
          <ac:chgData name="Spetra050928@gmail.com" userId="80480e8549814bcd" providerId="LiveId" clId="{0251C8E5-E774-4D4A-BF9E-08B1FBF72ADF}" dt="2023-05-12T12:46:19.057" v="158" actId="26606"/>
          <ac:spMkLst>
            <pc:docMk/>
            <pc:sldMk cId="881294205" sldId="256"/>
            <ac:spMk id="37" creationId="{6D3A378B-30F2-677E-ADE3-D99793471434}"/>
          </ac:spMkLst>
        </pc:spChg>
        <pc:spChg chg="add del">
          <ac:chgData name="Spetra050928@gmail.com" userId="80480e8549814bcd" providerId="LiveId" clId="{0251C8E5-E774-4D4A-BF9E-08B1FBF72ADF}" dt="2023-05-12T12:46:19.057" v="158" actId="26606"/>
          <ac:spMkLst>
            <pc:docMk/>
            <pc:sldMk cId="881294205" sldId="256"/>
            <ac:spMk id="39" creationId="{9C23378E-16EF-7D77-ECA0-65A9A9CBCAEA}"/>
          </ac:spMkLst>
        </pc:spChg>
        <pc:spChg chg="add del">
          <ac:chgData name="Spetra050928@gmail.com" userId="80480e8549814bcd" providerId="LiveId" clId="{0251C8E5-E774-4D4A-BF9E-08B1FBF72ADF}" dt="2023-05-12T12:46:19.057" v="158" actId="26606"/>
          <ac:spMkLst>
            <pc:docMk/>
            <pc:sldMk cId="881294205" sldId="256"/>
            <ac:spMk id="41" creationId="{EE0CB3F7-D607-DD27-6318-D95A7FBB1439}"/>
          </ac:spMkLst>
        </pc:spChg>
        <pc:spChg chg="add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43" creationId="{6D3A378B-30F2-677E-ADE3-D99793471434}"/>
          </ac:spMkLst>
        </pc:spChg>
        <pc:spChg chg="add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44" creationId="{9C23378E-16EF-7D77-ECA0-65A9A9CBCAEA}"/>
          </ac:spMkLst>
        </pc:spChg>
        <pc:spChg chg="add">
          <ac:chgData name="Spetra050928@gmail.com" userId="80480e8549814bcd" providerId="LiveId" clId="{0251C8E5-E774-4D4A-BF9E-08B1FBF72ADF}" dt="2023-05-12T12:46:19.057" v="159" actId="26606"/>
          <ac:spMkLst>
            <pc:docMk/>
            <pc:sldMk cId="881294205" sldId="256"/>
            <ac:spMk id="45" creationId="{EE0CB3F7-D607-DD27-6318-D95A7FBB1439}"/>
          </ac:spMkLst>
        </pc:spChg>
        <pc:picChg chg="mod">
          <ac:chgData name="Spetra050928@gmail.com" userId="80480e8549814bcd" providerId="LiveId" clId="{0251C8E5-E774-4D4A-BF9E-08B1FBF72ADF}" dt="2023-05-12T12:46:19.057" v="159" actId="26606"/>
          <ac:picMkLst>
            <pc:docMk/>
            <pc:sldMk cId="881294205" sldId="256"/>
            <ac:picMk id="4" creationId="{B881740A-C0BE-4C43-2BF6-171ADEA1C14A}"/>
          </ac:picMkLst>
        </pc:picChg>
        <pc:cxnChg chg="del">
          <ac:chgData name="Spetra050928@gmail.com" userId="80480e8549814bcd" providerId="LiveId" clId="{0251C8E5-E774-4D4A-BF9E-08B1FBF72ADF}" dt="2023-05-12T12:44:52.189" v="32" actId="26606"/>
          <ac:cxnSpMkLst>
            <pc:docMk/>
            <pc:sldMk cId="881294205" sldId="256"/>
            <ac:cxnSpMk id="25" creationId="{96D07482-83A3-4451-943C-B46961082957}"/>
          </ac:cxnSpMkLst>
        </pc:cxnChg>
      </pc:sldChg>
      <pc:sldChg chg="addSp delSp modSp new mod modClrScheme modAnim chgLayout">
        <pc:chgData name="Spetra050928@gmail.com" userId="80480e8549814bcd" providerId="LiveId" clId="{0251C8E5-E774-4D4A-BF9E-08B1FBF72ADF}" dt="2023-05-13T19:04:33.729" v="2775"/>
        <pc:sldMkLst>
          <pc:docMk/>
          <pc:sldMk cId="3707945766" sldId="257"/>
        </pc:sldMkLst>
        <pc:spChg chg="add mod ord">
          <ac:chgData name="Spetra050928@gmail.com" userId="80480e8549814bcd" providerId="LiveId" clId="{0251C8E5-E774-4D4A-BF9E-08B1FBF72ADF}" dt="2023-05-13T19:00:16.432" v="2763" actId="1076"/>
          <ac:spMkLst>
            <pc:docMk/>
            <pc:sldMk cId="3707945766" sldId="257"/>
            <ac:spMk id="3" creationId="{DDE19DFD-2C74-8DF8-6EA9-211BEA90F6FF}"/>
          </ac:spMkLst>
        </pc:spChg>
        <pc:spChg chg="add mod">
          <ac:chgData name="Spetra050928@gmail.com" userId="80480e8549814bcd" providerId="LiveId" clId="{0251C8E5-E774-4D4A-BF9E-08B1FBF72ADF}" dt="2023-05-13T19:00:01.596" v="2759" actId="1076"/>
          <ac:spMkLst>
            <pc:docMk/>
            <pc:sldMk cId="3707945766" sldId="257"/>
            <ac:spMk id="4" creationId="{E965FA6C-D17F-A5E8-5767-3FB998A7E37A}"/>
          </ac:spMkLst>
        </pc:spChg>
        <pc:spChg chg="add del mod">
          <ac:chgData name="Spetra050928@gmail.com" userId="80480e8549814bcd" providerId="LiveId" clId="{0251C8E5-E774-4D4A-BF9E-08B1FBF72ADF}" dt="2023-05-13T13:57:19.618" v="403" actId="26606"/>
          <ac:spMkLst>
            <pc:docMk/>
            <pc:sldMk cId="3707945766" sldId="257"/>
            <ac:spMk id="13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3:57:19.618" v="403" actId="26606"/>
          <ac:spMkLst>
            <pc:docMk/>
            <pc:sldMk cId="3707945766" sldId="257"/>
            <ac:spMk id="15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3:57:19.618" v="403" actId="26606"/>
          <ac:spMkLst>
            <pc:docMk/>
            <pc:sldMk cId="3707945766" sldId="257"/>
            <ac:spMk id="17" creationId="{F76A1578-4BAB-8672-0768-2FB5B6E7D8CD}"/>
          </ac:spMkLst>
        </pc:spChg>
        <pc:picChg chg="add del mod">
          <ac:chgData name="Spetra050928@gmail.com" userId="80480e8549814bcd" providerId="LiveId" clId="{0251C8E5-E774-4D4A-BF9E-08B1FBF72ADF}" dt="2023-05-13T13:52:38.172" v="395" actId="21"/>
          <ac:picMkLst>
            <pc:docMk/>
            <pc:sldMk cId="3707945766" sldId="257"/>
            <ac:picMk id="6" creationId="{A7D87F5C-15ED-75AE-7BFA-15FC6B1A8176}"/>
          </ac:picMkLst>
        </pc:picChg>
        <pc:picChg chg="add mod ord">
          <ac:chgData name="Spetra050928@gmail.com" userId="80480e8549814bcd" providerId="LiveId" clId="{0251C8E5-E774-4D4A-BF9E-08B1FBF72ADF}" dt="2023-05-13T19:00:13.898" v="2762" actId="14100"/>
          <ac:picMkLst>
            <pc:docMk/>
            <pc:sldMk cId="3707945766" sldId="257"/>
            <ac:picMk id="7" creationId="{BF4556F3-532F-D666-8E09-C79886227734}"/>
          </ac:picMkLst>
        </pc:picChg>
        <pc:picChg chg="add mod">
          <ac:chgData name="Spetra050928@gmail.com" userId="80480e8549814bcd" providerId="LiveId" clId="{0251C8E5-E774-4D4A-BF9E-08B1FBF72ADF}" dt="2023-05-13T13:57:34.775" v="406" actId="14100"/>
          <ac:picMkLst>
            <pc:docMk/>
            <pc:sldMk cId="3707945766" sldId="257"/>
            <ac:picMk id="8" creationId="{A03FD0F3-008B-F025-E65A-F347C66F8F61}"/>
          </ac:picMkLst>
        </pc:picChg>
      </pc:sldChg>
      <pc:sldChg chg="addSp delSp modSp new mod">
        <pc:chgData name="Spetra050928@gmail.com" userId="80480e8549814bcd" providerId="LiveId" clId="{0251C8E5-E774-4D4A-BF9E-08B1FBF72ADF}" dt="2023-05-13T19:05:28.805" v="2781" actId="5793"/>
        <pc:sldMkLst>
          <pc:docMk/>
          <pc:sldMk cId="1397162476" sldId="258"/>
        </pc:sldMkLst>
        <pc:spChg chg="add mod">
          <ac:chgData name="Spetra050928@gmail.com" userId="80480e8549814bcd" providerId="LiveId" clId="{0251C8E5-E774-4D4A-BF9E-08B1FBF72ADF}" dt="2023-05-13T19:05:28.805" v="2781" actId="5793"/>
          <ac:spMkLst>
            <pc:docMk/>
            <pc:sldMk cId="1397162476" sldId="258"/>
            <ac:spMk id="3" creationId="{0F52FD05-50E0-6C4E-4960-8BA0F5251911}"/>
          </ac:spMkLst>
        </pc:spChg>
        <pc:spChg chg="add del mod">
          <ac:chgData name="Spetra050928@gmail.com" userId="80480e8549814bcd" providerId="LiveId" clId="{0251C8E5-E774-4D4A-BF9E-08B1FBF72ADF}" dt="2023-05-13T18:03:54.814" v="2378"/>
          <ac:spMkLst>
            <pc:docMk/>
            <pc:sldMk cId="1397162476" sldId="258"/>
            <ac:spMk id="4" creationId="{606CE006-975C-A5DB-789D-91F73602EE6D}"/>
          </ac:spMkLst>
        </pc:spChg>
        <pc:spChg chg="add mod">
          <ac:chgData name="Spetra050928@gmail.com" userId="80480e8549814bcd" providerId="LiveId" clId="{0251C8E5-E774-4D4A-BF9E-08B1FBF72ADF}" dt="2023-05-13T18:03:51.803" v="2376" actId="1076"/>
          <ac:spMkLst>
            <pc:docMk/>
            <pc:sldMk cId="1397162476" sldId="258"/>
            <ac:spMk id="5" creationId="{DC896C93-97C6-F341-21D6-0E545D28EDC3}"/>
          </ac:spMkLst>
        </pc:spChg>
      </pc:sldChg>
      <pc:sldChg chg="addSp delSp modSp new mod">
        <pc:chgData name="Spetra050928@gmail.com" userId="80480e8549814bcd" providerId="LiveId" clId="{0251C8E5-E774-4D4A-BF9E-08B1FBF72ADF}" dt="2023-05-13T16:26:45.677" v="1417" actId="115"/>
        <pc:sldMkLst>
          <pc:docMk/>
          <pc:sldMk cId="2971727952" sldId="259"/>
        </pc:sldMkLst>
        <pc:spChg chg="add del">
          <ac:chgData name="Spetra050928@gmail.com" userId="80480e8549814bcd" providerId="LiveId" clId="{0251C8E5-E774-4D4A-BF9E-08B1FBF72ADF}" dt="2023-05-13T15:28:51.433" v="933" actId="22"/>
          <ac:spMkLst>
            <pc:docMk/>
            <pc:sldMk cId="2971727952" sldId="259"/>
            <ac:spMk id="4" creationId="{AEDEA890-43D0-F527-6483-E1C7F46283AF}"/>
          </ac:spMkLst>
        </pc:spChg>
        <pc:spChg chg="add mod">
          <ac:chgData name="Spetra050928@gmail.com" userId="80480e8549814bcd" providerId="LiveId" clId="{0251C8E5-E774-4D4A-BF9E-08B1FBF72ADF}" dt="2023-05-13T16:10:46.281" v="1240" actId="1076"/>
          <ac:spMkLst>
            <pc:docMk/>
            <pc:sldMk cId="2971727952" sldId="259"/>
            <ac:spMk id="6" creationId="{0D2F8ACB-94FC-0779-FFB7-3E142F6CD0A4}"/>
          </ac:spMkLst>
        </pc:spChg>
        <pc:spChg chg="add mod">
          <ac:chgData name="Spetra050928@gmail.com" userId="80480e8549814bcd" providerId="LiveId" clId="{0251C8E5-E774-4D4A-BF9E-08B1FBF72ADF}" dt="2023-05-13T16:26:45.677" v="1417" actId="115"/>
          <ac:spMkLst>
            <pc:docMk/>
            <pc:sldMk cId="2971727952" sldId="259"/>
            <ac:spMk id="8" creationId="{2B115AB1-8EE4-BF6B-297D-D1392DD4B181}"/>
          </ac:spMkLst>
        </pc:spChg>
        <pc:picChg chg="add del mod">
          <ac:chgData name="Spetra050928@gmail.com" userId="80480e8549814bcd" providerId="LiveId" clId="{0251C8E5-E774-4D4A-BF9E-08B1FBF72ADF}" dt="2023-05-13T16:09:46.804" v="1232" actId="21"/>
          <ac:picMkLst>
            <pc:docMk/>
            <pc:sldMk cId="2971727952" sldId="259"/>
            <ac:picMk id="2" creationId="{F972F394-BCC3-2B04-CE3B-CA18FD876742}"/>
          </ac:picMkLst>
        </pc:picChg>
        <pc:picChg chg="add mod">
          <ac:chgData name="Spetra050928@gmail.com" userId="80480e8549814bcd" providerId="LiveId" clId="{0251C8E5-E774-4D4A-BF9E-08B1FBF72ADF}" dt="2023-05-13T16:10:07.679" v="1234" actId="1076"/>
          <ac:picMkLst>
            <pc:docMk/>
            <pc:sldMk cId="2971727952" sldId="259"/>
            <ac:picMk id="5" creationId="{CFC26140-EA78-08CF-38D0-08D8FC2A3A01}"/>
          </ac:picMkLst>
        </pc:picChg>
      </pc:sldChg>
      <pc:sldChg chg="addSp delSp modSp new mod ord modClrScheme chgLayout">
        <pc:chgData name="Spetra050928@gmail.com" userId="80480e8549814bcd" providerId="LiveId" clId="{0251C8E5-E774-4D4A-BF9E-08B1FBF72ADF}" dt="2023-05-13T16:31:02.490" v="1455" actId="14100"/>
        <pc:sldMkLst>
          <pc:docMk/>
          <pc:sldMk cId="1607412721" sldId="260"/>
        </pc:sldMkLst>
        <pc:spChg chg="add del mod">
          <ac:chgData name="Spetra050928@gmail.com" userId="80480e8549814bcd" providerId="LiveId" clId="{0251C8E5-E774-4D4A-BF9E-08B1FBF72ADF}" dt="2023-05-13T15:25:57.695" v="836"/>
          <ac:spMkLst>
            <pc:docMk/>
            <pc:sldMk cId="1607412721" sldId="260"/>
            <ac:spMk id="4" creationId="{6D24D1C5-8EBD-5D70-DBEB-F21D024384E4}"/>
          </ac:spMkLst>
        </pc:spChg>
        <pc:spChg chg="add mod">
          <ac:chgData name="Spetra050928@gmail.com" userId="80480e8549814bcd" providerId="LiveId" clId="{0251C8E5-E774-4D4A-BF9E-08B1FBF72ADF}" dt="2023-05-13T16:25:23.231" v="1371" actId="1076"/>
          <ac:spMkLst>
            <pc:docMk/>
            <pc:sldMk cId="1607412721" sldId="260"/>
            <ac:spMk id="5" creationId="{77A9F889-25AA-3136-EE5E-82FA15062AC2}"/>
          </ac:spMkLst>
        </pc:spChg>
        <pc:spChg chg="add mod">
          <ac:chgData name="Spetra050928@gmail.com" userId="80480e8549814bcd" providerId="LiveId" clId="{0251C8E5-E774-4D4A-BF9E-08B1FBF72ADF}" dt="2023-05-13T16:30:58.226" v="1454" actId="20577"/>
          <ac:spMkLst>
            <pc:docMk/>
            <pc:sldMk cId="1607412721" sldId="260"/>
            <ac:spMk id="7" creationId="{488CAA5F-5014-F1FA-7B46-C233935949B0}"/>
          </ac:spMkLst>
        </pc:spChg>
        <pc:spChg chg="add del mod">
          <ac:chgData name="Spetra050928@gmail.com" userId="80480e8549814bcd" providerId="LiveId" clId="{0251C8E5-E774-4D4A-BF9E-08B1FBF72ADF}" dt="2023-05-13T15:36:08.157" v="942" actId="26606"/>
          <ac:spMkLst>
            <pc:docMk/>
            <pc:sldMk cId="1607412721" sldId="260"/>
            <ac:spMk id="13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5:36:08.157" v="942" actId="26606"/>
          <ac:spMkLst>
            <pc:docMk/>
            <pc:sldMk cId="1607412721" sldId="260"/>
            <ac:spMk id="15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5:36:08.157" v="942" actId="26606"/>
          <ac:spMkLst>
            <pc:docMk/>
            <pc:sldMk cId="1607412721" sldId="260"/>
            <ac:spMk id="17" creationId="{F76A1578-4BAB-8672-0768-2FB5B6E7D8CD}"/>
          </ac:spMkLst>
        </pc:spChg>
        <pc:picChg chg="add del mod">
          <ac:chgData name="Spetra050928@gmail.com" userId="80480e8549814bcd" providerId="LiveId" clId="{0251C8E5-E774-4D4A-BF9E-08B1FBF72ADF}" dt="2023-05-13T14:13:48.764" v="415" actId="21"/>
          <ac:picMkLst>
            <pc:docMk/>
            <pc:sldMk cId="1607412721" sldId="260"/>
            <ac:picMk id="3" creationId="{811C6BEB-621C-B392-97ED-F2AA8CA3B67E}"/>
          </ac:picMkLst>
        </pc:picChg>
        <pc:picChg chg="add del mod ord">
          <ac:chgData name="Spetra050928@gmail.com" userId="80480e8549814bcd" providerId="LiveId" clId="{0251C8E5-E774-4D4A-BF9E-08B1FBF72ADF}" dt="2023-05-13T16:24:52.703" v="1364" actId="21"/>
          <ac:picMkLst>
            <pc:docMk/>
            <pc:sldMk cId="1607412721" sldId="260"/>
            <ac:picMk id="8" creationId="{6D3ED9EA-8EA3-C639-E33D-235622AEB9AD}"/>
          </ac:picMkLst>
        </pc:picChg>
        <pc:picChg chg="add mod">
          <ac:chgData name="Spetra050928@gmail.com" userId="80480e8549814bcd" providerId="LiveId" clId="{0251C8E5-E774-4D4A-BF9E-08B1FBF72ADF}" dt="2023-05-13T16:31:02.490" v="1455" actId="14100"/>
          <ac:picMkLst>
            <pc:docMk/>
            <pc:sldMk cId="1607412721" sldId="260"/>
            <ac:picMk id="9" creationId="{6DB997CD-DD59-E6D4-6962-9D1EBB235E0D}"/>
          </ac:picMkLst>
        </pc:picChg>
      </pc:sldChg>
      <pc:sldChg chg="addSp modSp new mod modClrScheme modAnim chgLayout">
        <pc:chgData name="Spetra050928@gmail.com" userId="80480e8549814bcd" providerId="LiveId" clId="{0251C8E5-E774-4D4A-BF9E-08B1FBF72ADF}" dt="2023-05-13T19:04:39.934" v="2777"/>
        <pc:sldMkLst>
          <pc:docMk/>
          <pc:sldMk cId="3889965404" sldId="261"/>
        </pc:sldMkLst>
        <pc:spChg chg="add mod">
          <ac:chgData name="Spetra050928@gmail.com" userId="80480e8549814bcd" providerId="LiveId" clId="{0251C8E5-E774-4D4A-BF9E-08B1FBF72ADF}" dt="2023-05-13T14:58:10.072" v="708" actId="1076"/>
          <ac:spMkLst>
            <pc:docMk/>
            <pc:sldMk cId="3889965404" sldId="261"/>
            <ac:spMk id="2" creationId="{500E0908-17D6-128B-8459-FB1574669730}"/>
          </ac:spMkLst>
        </pc:spChg>
        <pc:spChg chg="add mod ord">
          <ac:chgData name="Spetra050928@gmail.com" userId="80480e8549814bcd" providerId="LiveId" clId="{0251C8E5-E774-4D4A-BF9E-08B1FBF72ADF}" dt="2023-05-13T18:52:29.728" v="2694" actId="20577"/>
          <ac:spMkLst>
            <pc:docMk/>
            <pc:sldMk cId="3889965404" sldId="261"/>
            <ac:spMk id="4" creationId="{307E5E44-E7EE-1A7C-2DDC-52C21CC6CF4E}"/>
          </ac:spMkLst>
        </pc:spChg>
        <pc:spChg chg="add mod">
          <ac:chgData name="Spetra050928@gmail.com" userId="80480e8549814bcd" providerId="LiveId" clId="{0251C8E5-E774-4D4A-BF9E-08B1FBF72ADF}" dt="2023-05-13T14:50:53.131" v="642" actId="26606"/>
          <ac:spMkLst>
            <pc:docMk/>
            <pc:sldMk cId="3889965404" sldId="261"/>
            <ac:spMk id="10" creationId="{FE3DA1AA-4BBD-31B3-0380-BB0333A77B3A}"/>
          </ac:spMkLst>
        </pc:spChg>
        <pc:spChg chg="add mod">
          <ac:chgData name="Spetra050928@gmail.com" userId="80480e8549814bcd" providerId="LiveId" clId="{0251C8E5-E774-4D4A-BF9E-08B1FBF72ADF}" dt="2023-05-13T14:50:53.131" v="642" actId="26606"/>
          <ac:spMkLst>
            <pc:docMk/>
            <pc:sldMk cId="3889965404" sldId="261"/>
            <ac:spMk id="12" creationId="{1708E09F-170D-14D7-B0A7-90CEA3BF602E}"/>
          </ac:spMkLst>
        </pc:spChg>
        <pc:spChg chg="add mod">
          <ac:chgData name="Spetra050928@gmail.com" userId="80480e8549814bcd" providerId="LiveId" clId="{0251C8E5-E774-4D4A-BF9E-08B1FBF72ADF}" dt="2023-05-13T14:50:53.131" v="642" actId="26606"/>
          <ac:spMkLst>
            <pc:docMk/>
            <pc:sldMk cId="3889965404" sldId="261"/>
            <ac:spMk id="14" creationId="{F76A1578-4BAB-8672-0768-2FB5B6E7D8CD}"/>
          </ac:spMkLst>
        </pc:spChg>
        <pc:picChg chg="add mod">
          <ac:chgData name="Spetra050928@gmail.com" userId="80480e8549814bcd" providerId="LiveId" clId="{0251C8E5-E774-4D4A-BF9E-08B1FBF72ADF}" dt="2023-05-13T14:51:21.841" v="647" actId="14100"/>
          <ac:picMkLst>
            <pc:docMk/>
            <pc:sldMk cId="3889965404" sldId="261"/>
            <ac:picMk id="5" creationId="{0D8774CC-5ABC-3FF2-3E08-DCA2B12AEEE9}"/>
          </ac:picMkLst>
        </pc:picChg>
      </pc:sldChg>
      <pc:sldChg chg="addSp delSp modSp new mod modClrScheme modAnim chgLayout">
        <pc:chgData name="Spetra050928@gmail.com" userId="80480e8549814bcd" providerId="LiveId" clId="{0251C8E5-E774-4D4A-BF9E-08B1FBF72ADF}" dt="2023-05-13T19:04:29.122" v="2773"/>
        <pc:sldMkLst>
          <pc:docMk/>
          <pc:sldMk cId="1978441961" sldId="262"/>
        </pc:sldMkLst>
        <pc:spChg chg="add del mod">
          <ac:chgData name="Spetra050928@gmail.com" userId="80480e8549814bcd" providerId="LiveId" clId="{0251C8E5-E774-4D4A-BF9E-08B1FBF72ADF}" dt="2023-05-13T15:10:38.891" v="734"/>
          <ac:spMkLst>
            <pc:docMk/>
            <pc:sldMk cId="1978441961" sldId="262"/>
            <ac:spMk id="3" creationId="{18D1CCC2-54B0-CCDA-EA6D-4E2814FEADE9}"/>
          </ac:spMkLst>
        </pc:spChg>
        <pc:spChg chg="add mod">
          <ac:chgData name="Spetra050928@gmail.com" userId="80480e8549814bcd" providerId="LiveId" clId="{0251C8E5-E774-4D4A-BF9E-08B1FBF72ADF}" dt="2023-05-13T16:35:08.286" v="1475" actId="1076"/>
          <ac:spMkLst>
            <pc:docMk/>
            <pc:sldMk cId="1978441961" sldId="262"/>
            <ac:spMk id="4" creationId="{05DAA9FB-38D1-730B-7BF2-2976329AB1A8}"/>
          </ac:spMkLst>
        </pc:spChg>
        <pc:spChg chg="add mod ord">
          <ac:chgData name="Spetra050928@gmail.com" userId="80480e8549814bcd" providerId="LiveId" clId="{0251C8E5-E774-4D4A-BF9E-08B1FBF72ADF}" dt="2023-05-13T16:35:32.049" v="1488" actId="27636"/>
          <ac:spMkLst>
            <pc:docMk/>
            <pc:sldMk cId="1978441961" sldId="262"/>
            <ac:spMk id="6" creationId="{7D5B2D64-3D54-45D6-C384-C5E989220AC9}"/>
          </ac:spMkLst>
        </pc:spChg>
        <pc:spChg chg="add del mod">
          <ac:chgData name="Spetra050928@gmail.com" userId="80480e8549814bcd" providerId="LiveId" clId="{0251C8E5-E774-4D4A-BF9E-08B1FBF72ADF}" dt="2023-05-13T16:34:50.316" v="1463" actId="26606"/>
          <ac:spMkLst>
            <pc:docMk/>
            <pc:sldMk cId="1978441961" sldId="262"/>
            <ac:spMk id="9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4:50.316" v="1463" actId="26606"/>
          <ac:spMkLst>
            <pc:docMk/>
            <pc:sldMk cId="1978441961" sldId="262"/>
            <ac:spMk id="10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4:50.316" v="1463" actId="26606"/>
          <ac:spMkLst>
            <pc:docMk/>
            <pc:sldMk cId="1978441961" sldId="262"/>
            <ac:spMk id="11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5:17:21.385" v="770" actId="26606"/>
          <ac:spMkLst>
            <pc:docMk/>
            <pc:sldMk cId="1978441961" sldId="262"/>
            <ac:spMk id="12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4:52.083" v="1465" actId="26606"/>
          <ac:spMkLst>
            <pc:docMk/>
            <pc:sldMk cId="1978441961" sldId="262"/>
            <ac:spMk id="13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5:17:21.385" v="770" actId="26606"/>
          <ac:spMkLst>
            <pc:docMk/>
            <pc:sldMk cId="1978441961" sldId="262"/>
            <ac:spMk id="14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4:52.083" v="1465" actId="26606"/>
          <ac:spMkLst>
            <pc:docMk/>
            <pc:sldMk cId="1978441961" sldId="262"/>
            <ac:spMk id="15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5:17:21.385" v="770" actId="26606"/>
          <ac:spMkLst>
            <pc:docMk/>
            <pc:sldMk cId="1978441961" sldId="262"/>
            <ac:spMk id="16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6:34:52.083" v="1465" actId="26606"/>
          <ac:spMkLst>
            <pc:docMk/>
            <pc:sldMk cId="1978441961" sldId="262"/>
            <ac:spMk id="17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6:34:55.784" v="1467" actId="26606"/>
          <ac:spMkLst>
            <pc:docMk/>
            <pc:sldMk cId="1978441961" sldId="262"/>
            <ac:spMk id="19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4:55.784" v="1467" actId="26606"/>
          <ac:spMkLst>
            <pc:docMk/>
            <pc:sldMk cId="1978441961" sldId="262"/>
            <ac:spMk id="20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4:55.784" v="1467" actId="26606"/>
          <ac:spMkLst>
            <pc:docMk/>
            <pc:sldMk cId="1978441961" sldId="262"/>
            <ac:spMk id="21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6:34:59.167" v="1469" actId="26606"/>
          <ac:spMkLst>
            <pc:docMk/>
            <pc:sldMk cId="1978441961" sldId="262"/>
            <ac:spMk id="23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4:59.167" v="1469" actId="26606"/>
          <ac:spMkLst>
            <pc:docMk/>
            <pc:sldMk cId="1978441961" sldId="262"/>
            <ac:spMk id="24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4:59.167" v="1469" actId="26606"/>
          <ac:spMkLst>
            <pc:docMk/>
            <pc:sldMk cId="1978441961" sldId="262"/>
            <ac:spMk id="25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6:35:00.889" v="1471" actId="26606"/>
          <ac:spMkLst>
            <pc:docMk/>
            <pc:sldMk cId="1978441961" sldId="262"/>
            <ac:spMk id="27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5:00.889" v="1471" actId="26606"/>
          <ac:spMkLst>
            <pc:docMk/>
            <pc:sldMk cId="1978441961" sldId="262"/>
            <ac:spMk id="28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5:00.889" v="1471" actId="26606"/>
          <ac:spMkLst>
            <pc:docMk/>
            <pc:sldMk cId="1978441961" sldId="262"/>
            <ac:spMk id="29" creationId="{F76A1578-4BAB-8672-0768-2FB5B6E7D8CD}"/>
          </ac:spMkLst>
        </pc:spChg>
        <pc:spChg chg="add del mod">
          <ac:chgData name="Spetra050928@gmail.com" userId="80480e8549814bcd" providerId="LiveId" clId="{0251C8E5-E774-4D4A-BF9E-08B1FBF72ADF}" dt="2023-05-13T16:35:03.127" v="1473" actId="26606"/>
          <ac:spMkLst>
            <pc:docMk/>
            <pc:sldMk cId="1978441961" sldId="262"/>
            <ac:spMk id="31" creationId="{FE3DA1AA-4BBD-31B3-0380-BB0333A77B3A}"/>
          </ac:spMkLst>
        </pc:spChg>
        <pc:spChg chg="add del mod">
          <ac:chgData name="Spetra050928@gmail.com" userId="80480e8549814bcd" providerId="LiveId" clId="{0251C8E5-E774-4D4A-BF9E-08B1FBF72ADF}" dt="2023-05-13T16:35:03.127" v="1473" actId="26606"/>
          <ac:spMkLst>
            <pc:docMk/>
            <pc:sldMk cId="1978441961" sldId="262"/>
            <ac:spMk id="32" creationId="{1708E09F-170D-14D7-B0A7-90CEA3BF602E}"/>
          </ac:spMkLst>
        </pc:spChg>
        <pc:spChg chg="add del mod">
          <ac:chgData name="Spetra050928@gmail.com" userId="80480e8549814bcd" providerId="LiveId" clId="{0251C8E5-E774-4D4A-BF9E-08B1FBF72ADF}" dt="2023-05-13T16:35:03.127" v="1473" actId="26606"/>
          <ac:spMkLst>
            <pc:docMk/>
            <pc:sldMk cId="1978441961" sldId="262"/>
            <ac:spMk id="33" creationId="{F76A1578-4BAB-8672-0768-2FB5B6E7D8CD}"/>
          </ac:spMkLst>
        </pc:spChg>
        <pc:spChg chg="add mod">
          <ac:chgData name="Spetra050928@gmail.com" userId="80480e8549814bcd" providerId="LiveId" clId="{0251C8E5-E774-4D4A-BF9E-08B1FBF72ADF}" dt="2023-05-13T16:35:03.147" v="1474" actId="26606"/>
          <ac:spMkLst>
            <pc:docMk/>
            <pc:sldMk cId="1978441961" sldId="262"/>
            <ac:spMk id="35" creationId="{FE3DA1AA-4BBD-31B3-0380-BB0333A77B3A}"/>
          </ac:spMkLst>
        </pc:spChg>
        <pc:spChg chg="add mod">
          <ac:chgData name="Spetra050928@gmail.com" userId="80480e8549814bcd" providerId="LiveId" clId="{0251C8E5-E774-4D4A-BF9E-08B1FBF72ADF}" dt="2023-05-13T16:35:03.147" v="1474" actId="26606"/>
          <ac:spMkLst>
            <pc:docMk/>
            <pc:sldMk cId="1978441961" sldId="262"/>
            <ac:spMk id="36" creationId="{1708E09F-170D-14D7-B0A7-90CEA3BF602E}"/>
          </ac:spMkLst>
        </pc:spChg>
        <pc:spChg chg="add mod">
          <ac:chgData name="Spetra050928@gmail.com" userId="80480e8549814bcd" providerId="LiveId" clId="{0251C8E5-E774-4D4A-BF9E-08B1FBF72ADF}" dt="2023-05-13T16:35:03.147" v="1474" actId="26606"/>
          <ac:spMkLst>
            <pc:docMk/>
            <pc:sldMk cId="1978441961" sldId="262"/>
            <ac:spMk id="37" creationId="{F76A1578-4BAB-8672-0768-2FB5B6E7D8CD}"/>
          </ac:spMkLst>
        </pc:spChg>
        <pc:picChg chg="add mod ord">
          <ac:chgData name="Spetra050928@gmail.com" userId="80480e8549814bcd" providerId="LiveId" clId="{0251C8E5-E774-4D4A-BF9E-08B1FBF72ADF}" dt="2023-05-13T16:35:37.471" v="1489" actId="14100"/>
          <ac:picMkLst>
            <pc:docMk/>
            <pc:sldMk cId="1978441961" sldId="262"/>
            <ac:picMk id="7" creationId="{F435B240-9E8A-5C60-276B-6409C87432D9}"/>
          </ac:picMkLst>
        </pc:picChg>
      </pc:sldChg>
      <pc:sldChg chg="new del">
        <pc:chgData name="Spetra050928@gmail.com" userId="80480e8549814bcd" providerId="LiveId" clId="{0251C8E5-E774-4D4A-BF9E-08B1FBF72ADF}" dt="2023-05-13T14:52:11.685" v="649" actId="680"/>
        <pc:sldMkLst>
          <pc:docMk/>
          <pc:sldMk cId="3054988510" sldId="262"/>
        </pc:sldMkLst>
      </pc:sldChg>
      <pc:sldChg chg="addSp modSp new mod modClrScheme chgLayout">
        <pc:chgData name="Spetra050928@gmail.com" userId="80480e8549814bcd" providerId="LiveId" clId="{0251C8E5-E774-4D4A-BF9E-08B1FBF72ADF}" dt="2023-05-13T17:12:13.438" v="1930" actId="27636"/>
        <pc:sldMkLst>
          <pc:docMk/>
          <pc:sldMk cId="3039379568" sldId="263"/>
        </pc:sldMkLst>
        <pc:spChg chg="add mod">
          <ac:chgData name="Spetra050928@gmail.com" userId="80480e8549814bcd" providerId="LiveId" clId="{0251C8E5-E774-4D4A-BF9E-08B1FBF72ADF}" dt="2023-05-13T17:11:33.934" v="1913" actId="1076"/>
          <ac:spMkLst>
            <pc:docMk/>
            <pc:sldMk cId="3039379568" sldId="263"/>
            <ac:spMk id="2" creationId="{7464BEDC-6F9C-7193-1DDC-F6F08060CB7B}"/>
          </ac:spMkLst>
        </pc:spChg>
        <pc:spChg chg="add mod">
          <ac:chgData name="Spetra050928@gmail.com" userId="80480e8549814bcd" providerId="LiveId" clId="{0251C8E5-E774-4D4A-BF9E-08B1FBF72ADF}" dt="2023-05-13T17:12:13.438" v="1930" actId="27636"/>
          <ac:spMkLst>
            <pc:docMk/>
            <pc:sldMk cId="3039379568" sldId="263"/>
            <ac:spMk id="4" creationId="{A6CB3CEA-6AB6-0F37-D8E6-5C9F3C725D68}"/>
          </ac:spMkLst>
        </pc:spChg>
        <pc:spChg chg="add mod">
          <ac:chgData name="Spetra050928@gmail.com" userId="80480e8549814bcd" providerId="LiveId" clId="{0251C8E5-E774-4D4A-BF9E-08B1FBF72ADF}" dt="2023-05-13T17:11:21.529" v="1910" actId="26606"/>
          <ac:spMkLst>
            <pc:docMk/>
            <pc:sldMk cId="3039379568" sldId="263"/>
            <ac:spMk id="10" creationId="{FE3DA1AA-4BBD-31B3-0380-BB0333A77B3A}"/>
          </ac:spMkLst>
        </pc:spChg>
        <pc:spChg chg="add mod">
          <ac:chgData name="Spetra050928@gmail.com" userId="80480e8549814bcd" providerId="LiveId" clId="{0251C8E5-E774-4D4A-BF9E-08B1FBF72ADF}" dt="2023-05-13T17:11:21.529" v="1910" actId="26606"/>
          <ac:spMkLst>
            <pc:docMk/>
            <pc:sldMk cId="3039379568" sldId="263"/>
            <ac:spMk id="12" creationId="{1708E09F-170D-14D7-B0A7-90CEA3BF602E}"/>
          </ac:spMkLst>
        </pc:spChg>
        <pc:spChg chg="add mod">
          <ac:chgData name="Spetra050928@gmail.com" userId="80480e8549814bcd" providerId="LiveId" clId="{0251C8E5-E774-4D4A-BF9E-08B1FBF72ADF}" dt="2023-05-13T17:11:21.529" v="1910" actId="26606"/>
          <ac:spMkLst>
            <pc:docMk/>
            <pc:sldMk cId="3039379568" sldId="263"/>
            <ac:spMk id="14" creationId="{F76A1578-4BAB-8672-0768-2FB5B6E7D8CD}"/>
          </ac:spMkLst>
        </pc:spChg>
        <pc:picChg chg="add mod">
          <ac:chgData name="Spetra050928@gmail.com" userId="80480e8549814bcd" providerId="LiveId" clId="{0251C8E5-E774-4D4A-BF9E-08B1FBF72ADF}" dt="2023-05-13T17:11:29.019" v="1912" actId="1076"/>
          <ac:picMkLst>
            <pc:docMk/>
            <pc:sldMk cId="3039379568" sldId="263"/>
            <ac:picMk id="5" creationId="{E19B0A66-3D12-8A27-4A4D-1FA992CBC1A0}"/>
          </ac:picMkLst>
        </pc:picChg>
      </pc:sldChg>
      <pc:sldChg chg="addSp delSp modSp new mod">
        <pc:chgData name="Spetra050928@gmail.com" userId="80480e8549814bcd" providerId="LiveId" clId="{0251C8E5-E774-4D4A-BF9E-08B1FBF72ADF}" dt="2023-05-13T18:56:14.400" v="2739" actId="313"/>
        <pc:sldMkLst>
          <pc:docMk/>
          <pc:sldMk cId="3255460021" sldId="264"/>
        </pc:sldMkLst>
        <pc:spChg chg="add mod">
          <ac:chgData name="Spetra050928@gmail.com" userId="80480e8549814bcd" providerId="LiveId" clId="{0251C8E5-E774-4D4A-BF9E-08B1FBF72ADF}" dt="2023-05-13T18:56:14.400" v="2739" actId="313"/>
          <ac:spMkLst>
            <pc:docMk/>
            <pc:sldMk cId="3255460021" sldId="264"/>
            <ac:spMk id="3" creationId="{A0BC2AC3-D55A-AFC4-9CC8-0E7BD2F7B5C6}"/>
          </ac:spMkLst>
        </pc:spChg>
        <pc:spChg chg="add mod">
          <ac:chgData name="Spetra050928@gmail.com" userId="80480e8549814bcd" providerId="LiveId" clId="{0251C8E5-E774-4D4A-BF9E-08B1FBF72ADF}" dt="2023-05-13T18:13:36.357" v="2420" actId="1076"/>
          <ac:spMkLst>
            <pc:docMk/>
            <pc:sldMk cId="3255460021" sldId="264"/>
            <ac:spMk id="4" creationId="{92F2479B-BE92-16A3-2A7B-0CF36DF32C0E}"/>
          </ac:spMkLst>
        </pc:spChg>
        <pc:picChg chg="add del mod">
          <ac:chgData name="Spetra050928@gmail.com" userId="80480e8549814bcd" providerId="LiveId" clId="{0251C8E5-E774-4D4A-BF9E-08B1FBF72ADF}" dt="2023-05-13T18:15:03.830" v="2426" actId="21"/>
          <ac:picMkLst>
            <pc:docMk/>
            <pc:sldMk cId="3255460021" sldId="264"/>
            <ac:picMk id="5" creationId="{E57508DE-55B3-173E-F25D-8906A6064708}"/>
          </ac:picMkLst>
        </pc:picChg>
        <pc:picChg chg="add mod">
          <ac:chgData name="Spetra050928@gmail.com" userId="80480e8549814bcd" providerId="LiveId" clId="{0251C8E5-E774-4D4A-BF9E-08B1FBF72ADF}" dt="2023-05-13T18:15:07.241" v="2427" actId="1076"/>
          <ac:picMkLst>
            <pc:docMk/>
            <pc:sldMk cId="3255460021" sldId="264"/>
            <ac:picMk id="6" creationId="{75EAAF52-4659-C4E6-08B0-8BB81A8115EA}"/>
          </ac:picMkLst>
        </pc:picChg>
      </pc:sldChg>
      <pc:sldChg chg="addSp delSp modSp new mod modAnim">
        <pc:chgData name="Spetra050928@gmail.com" userId="80480e8549814bcd" providerId="LiveId" clId="{0251C8E5-E774-4D4A-BF9E-08B1FBF72ADF}" dt="2023-05-13T19:04:36.444" v="2776"/>
        <pc:sldMkLst>
          <pc:docMk/>
          <pc:sldMk cId="3090666280" sldId="265"/>
        </pc:sldMkLst>
        <pc:spChg chg="add mod">
          <ac:chgData name="Spetra050928@gmail.com" userId="80480e8549814bcd" providerId="LiveId" clId="{0251C8E5-E774-4D4A-BF9E-08B1FBF72ADF}" dt="2023-05-13T16:22:18.915" v="1363" actId="1076"/>
          <ac:spMkLst>
            <pc:docMk/>
            <pc:sldMk cId="3090666280" sldId="265"/>
            <ac:spMk id="3" creationId="{0EDB0045-2DBD-3B4B-886C-6E72FC46CB52}"/>
          </ac:spMkLst>
        </pc:spChg>
        <pc:spChg chg="add mod">
          <ac:chgData name="Spetra050928@gmail.com" userId="80480e8549814bcd" providerId="LiveId" clId="{0251C8E5-E774-4D4A-BF9E-08B1FBF72ADF}" dt="2023-05-13T16:27:58.446" v="1423" actId="115"/>
          <ac:spMkLst>
            <pc:docMk/>
            <pc:sldMk cId="3090666280" sldId="265"/>
            <ac:spMk id="5" creationId="{778A9686-D19A-C8A2-7819-EF11DACB2E72}"/>
          </ac:spMkLst>
        </pc:spChg>
        <pc:spChg chg="add mod">
          <ac:chgData name="Spetra050928@gmail.com" userId="80480e8549814bcd" providerId="LiveId" clId="{0251C8E5-E774-4D4A-BF9E-08B1FBF72ADF}" dt="2023-05-13T16:28:02.357" v="1425" actId="114"/>
          <ac:spMkLst>
            <pc:docMk/>
            <pc:sldMk cId="3090666280" sldId="265"/>
            <ac:spMk id="7" creationId="{006B046E-1F48-4190-F7D5-9CEC9BFE7C66}"/>
          </ac:spMkLst>
        </pc:spChg>
        <pc:spChg chg="add mod">
          <ac:chgData name="Spetra050928@gmail.com" userId="80480e8549814bcd" providerId="LiveId" clId="{0251C8E5-E774-4D4A-BF9E-08B1FBF72ADF}" dt="2023-05-13T16:27:58.446" v="1423" actId="115"/>
          <ac:spMkLst>
            <pc:docMk/>
            <pc:sldMk cId="3090666280" sldId="265"/>
            <ac:spMk id="9" creationId="{A76CE5D9-607E-B3F7-A1DF-535F071C0C18}"/>
          </ac:spMkLst>
        </pc:spChg>
        <pc:spChg chg="add mod">
          <ac:chgData name="Spetra050928@gmail.com" userId="80480e8549814bcd" providerId="LiveId" clId="{0251C8E5-E774-4D4A-BF9E-08B1FBF72ADF}" dt="2023-05-13T16:27:58.446" v="1423" actId="115"/>
          <ac:spMkLst>
            <pc:docMk/>
            <pc:sldMk cId="3090666280" sldId="265"/>
            <ac:spMk id="11" creationId="{FE8656AA-DF86-ED09-E706-724F81E0A5CC}"/>
          </ac:spMkLst>
        </pc:spChg>
        <pc:spChg chg="add mod">
          <ac:chgData name="Spetra050928@gmail.com" userId="80480e8549814bcd" providerId="LiveId" clId="{0251C8E5-E774-4D4A-BF9E-08B1FBF72ADF}" dt="2023-05-13T15:50:58.333" v="1008" actId="20577"/>
          <ac:spMkLst>
            <pc:docMk/>
            <pc:sldMk cId="3090666280" sldId="265"/>
            <ac:spMk id="12" creationId="{F5642AFB-B840-8351-CF71-FC17F022F063}"/>
          </ac:spMkLst>
        </pc:spChg>
        <pc:spChg chg="add del mod">
          <ac:chgData name="Spetra050928@gmail.com" userId="80480e8549814bcd" providerId="LiveId" clId="{0251C8E5-E774-4D4A-BF9E-08B1FBF72ADF}" dt="2023-05-13T15:52:20.389" v="1039"/>
          <ac:spMkLst>
            <pc:docMk/>
            <pc:sldMk cId="3090666280" sldId="265"/>
            <ac:spMk id="13" creationId="{C9DDA4FD-A088-02CE-4925-37314FBAFFDD}"/>
          </ac:spMkLst>
        </pc:spChg>
        <pc:spChg chg="add mod">
          <ac:chgData name="Spetra050928@gmail.com" userId="80480e8549814bcd" providerId="LiveId" clId="{0251C8E5-E774-4D4A-BF9E-08B1FBF72ADF}" dt="2023-05-13T15:50:55.619" v="1007" actId="20577"/>
          <ac:spMkLst>
            <pc:docMk/>
            <pc:sldMk cId="3090666280" sldId="265"/>
            <ac:spMk id="15" creationId="{476AFA4C-2563-8A66-9A6F-4F4A166BA9A5}"/>
          </ac:spMkLst>
        </pc:spChg>
        <pc:spChg chg="add mod">
          <ac:chgData name="Spetra050928@gmail.com" userId="80480e8549814bcd" providerId="LiveId" clId="{0251C8E5-E774-4D4A-BF9E-08B1FBF72ADF}" dt="2023-05-13T15:51:10.870" v="1014" actId="1076"/>
          <ac:spMkLst>
            <pc:docMk/>
            <pc:sldMk cId="3090666280" sldId="265"/>
            <ac:spMk id="16" creationId="{7737904B-A13B-08A4-8421-CABD361DEE3A}"/>
          </ac:spMkLst>
        </pc:spChg>
        <pc:spChg chg="add mod">
          <ac:chgData name="Spetra050928@gmail.com" userId="80480e8549814bcd" providerId="LiveId" clId="{0251C8E5-E774-4D4A-BF9E-08B1FBF72ADF}" dt="2023-05-13T18:10:36.943" v="2403" actId="1076"/>
          <ac:spMkLst>
            <pc:docMk/>
            <pc:sldMk cId="3090666280" sldId="265"/>
            <ac:spMk id="18" creationId="{28A7D96B-61C7-D547-D083-B9D496A88089}"/>
          </ac:spMkLst>
        </pc:spChg>
        <pc:picChg chg="add mod">
          <ac:chgData name="Spetra050928@gmail.com" userId="80480e8549814bcd" providerId="LiveId" clId="{0251C8E5-E774-4D4A-BF9E-08B1FBF72ADF}" dt="2023-05-13T18:10:15.063" v="2384" actId="1076"/>
          <ac:picMkLst>
            <pc:docMk/>
            <pc:sldMk cId="3090666280" sldId="265"/>
            <ac:picMk id="17" creationId="{F0CB18ED-4B87-F7C1-E5EE-0AC82EFEF7A6}"/>
          </ac:picMkLst>
        </pc:picChg>
      </pc:sldChg>
      <pc:sldChg chg="addSp modSp new mod">
        <pc:chgData name="Spetra050928@gmail.com" userId="80480e8549814bcd" providerId="LiveId" clId="{0251C8E5-E774-4D4A-BF9E-08B1FBF72ADF}" dt="2023-05-13T18:00:30.370" v="2316" actId="20577"/>
        <pc:sldMkLst>
          <pc:docMk/>
          <pc:sldMk cId="1295404072" sldId="266"/>
        </pc:sldMkLst>
        <pc:spChg chg="add mod">
          <ac:chgData name="Spetra050928@gmail.com" userId="80480e8549814bcd" providerId="LiveId" clId="{0251C8E5-E774-4D4A-BF9E-08B1FBF72ADF}" dt="2023-05-13T17:47:28.365" v="1943" actId="1076"/>
          <ac:spMkLst>
            <pc:docMk/>
            <pc:sldMk cId="1295404072" sldId="266"/>
            <ac:spMk id="2" creationId="{CCF6F7A9-7131-6A93-E240-05500E76FD15}"/>
          </ac:spMkLst>
        </pc:spChg>
        <pc:spChg chg="add mod">
          <ac:chgData name="Spetra050928@gmail.com" userId="80480e8549814bcd" providerId="LiveId" clId="{0251C8E5-E774-4D4A-BF9E-08B1FBF72ADF}" dt="2023-05-13T18:00:30.370" v="2316" actId="20577"/>
          <ac:spMkLst>
            <pc:docMk/>
            <pc:sldMk cId="1295404072" sldId="266"/>
            <ac:spMk id="4" creationId="{31BED35F-89F8-689B-BDDA-8CB9E294539B}"/>
          </ac:spMkLst>
        </pc:spChg>
        <pc:picChg chg="add mod">
          <ac:chgData name="Spetra050928@gmail.com" userId="80480e8549814bcd" providerId="LiveId" clId="{0251C8E5-E774-4D4A-BF9E-08B1FBF72ADF}" dt="2023-05-13T17:53:00.091" v="1968" actId="14100"/>
          <ac:picMkLst>
            <pc:docMk/>
            <pc:sldMk cId="1295404072" sldId="266"/>
            <ac:picMk id="5" creationId="{D77C76A2-FF11-12ED-8298-406D2F9CA81A}"/>
          </ac:picMkLst>
        </pc:picChg>
      </pc:sldChg>
      <pc:sldMasterChg chg="del delSldLayout">
        <pc:chgData name="Spetra050928@gmail.com" userId="80480e8549814bcd" providerId="LiveId" clId="{0251C8E5-E774-4D4A-BF9E-08B1FBF72ADF}" dt="2023-05-12T12:44:52.189" v="32" actId="26606"/>
        <pc:sldMasterMkLst>
          <pc:docMk/>
          <pc:sldMasterMk cId="799872715" sldId="2147483673"/>
        </pc:sldMasterMkLst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3140636465" sldId="2147483662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2922656742" sldId="2147483663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2301899507" sldId="2147483664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1325191452" sldId="2147483665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2821596337" sldId="2147483666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3208835" sldId="2147483667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612893807" sldId="2147483668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2566159000" sldId="2147483669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2042977820" sldId="2147483670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4157537623" sldId="2147483671"/>
          </pc:sldLayoutMkLst>
        </pc:sldLayoutChg>
        <pc:sldLayoutChg chg="del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799872715" sldId="2147483673"/>
            <pc:sldLayoutMk cId="3392918544" sldId="2147483672"/>
          </pc:sldLayoutMkLst>
        </pc:sldLayoutChg>
      </pc:sldMasterChg>
      <pc:sldMasterChg chg="add addSldLayout">
        <pc:chgData name="Spetra050928@gmail.com" userId="80480e8549814bcd" providerId="LiveId" clId="{0251C8E5-E774-4D4A-BF9E-08B1FBF72ADF}" dt="2023-05-12T12:44:52.189" v="32" actId="26606"/>
        <pc:sldMasterMkLst>
          <pc:docMk/>
          <pc:sldMasterMk cId="985034079" sldId="2147483762"/>
        </pc:sldMasterMkLst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2796233410" sldId="2147483751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621968504" sldId="2147483752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3936784346" sldId="2147483753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188389149" sldId="2147483754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2593613685" sldId="2147483755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2848034081" sldId="2147483756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3926061529" sldId="2147483757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3573909514" sldId="2147483758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1890063827" sldId="2147483759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2249317448" sldId="2147483760"/>
          </pc:sldLayoutMkLst>
        </pc:sldLayoutChg>
        <pc:sldLayoutChg chg="add">
          <pc:chgData name="Spetra050928@gmail.com" userId="80480e8549814bcd" providerId="LiveId" clId="{0251C8E5-E774-4D4A-BF9E-08B1FBF72ADF}" dt="2023-05-12T12:44:52.189" v="32" actId="26606"/>
          <pc:sldLayoutMkLst>
            <pc:docMk/>
            <pc:sldMasterMk cId="985034079" sldId="2147483762"/>
            <pc:sldLayoutMk cId="3730607549" sldId="21474837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haz.online/mi-koze-kossuth-lajosnak-adamhoz-madach-orok-ervenyu-muverol-az-ember-tragediajarol/" TargetMode="External"/><Relationship Id="rId3" Type="http://schemas.openxmlformats.org/officeDocument/2006/relationships/hyperlink" Target="https://mek.oszk.hu/01900/01925/html/menu_hu/scenehu/index.html" TargetMode="External"/><Relationship Id="rId7" Type="http://schemas.openxmlformats.org/officeDocument/2006/relationships/hyperlink" Target="https://moly.hu/alkotok/szikora-janos/wikipedia" TargetMode="External"/><Relationship Id="rId2" Type="http://schemas.openxmlformats.org/officeDocument/2006/relationships/hyperlink" Target="https://mandadb.hu/tetel/89059/Az_ember_tragediaja_Nemzeti_Szinha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canum.com/hu/online-kiadvanyok/Lexikonok-magyar-eletrajzi-lexikon-7428D/j-75FD4/jaszai-mari-76053/" TargetMode="External"/><Relationship Id="rId5" Type="http://schemas.openxmlformats.org/officeDocument/2006/relationships/hyperlink" Target="https://magyarnemzet.hu/kultura/2021/09/sinkovits-imre-eletenek-utolso-estejen-is-jatszott-a-nemzeti-szinhazban" TargetMode="External"/><Relationship Id="rId4" Type="http://schemas.openxmlformats.org/officeDocument/2006/relationships/hyperlink" Target="https://mitem.hu/aktualis/2022/11/balogh-geza-az-ember-tragediaja-nemzeti-szinhazi-eloadasai-a-diktaturaban-es-a-diktatura-ut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árvány barna és tengerkék">
            <a:extLst>
              <a:ext uri="{FF2B5EF4-FFF2-40B4-BE49-F238E27FC236}">
                <a16:creationId xmlns:a16="http://schemas.microsoft.com/office/drawing/2014/main" id="{B881740A-C0BE-4C43-2BF6-171ADEA1C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F2633F0-FDED-140B-FDF5-7988F6659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3754" y="4385256"/>
            <a:ext cx="4679325" cy="1558341"/>
          </a:xfrm>
        </p:spPr>
        <p:txBody>
          <a:bodyPr anchor="b">
            <a:normAutofit/>
          </a:bodyPr>
          <a:lstStyle/>
          <a:p>
            <a:pPr algn="r"/>
            <a:r>
              <a:rPr lang="hu-HU" dirty="0"/>
              <a:t>Az ember tragédiája a Nemzetiben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79DB904-B1F8-49ED-2DFB-64D133FDD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908" y="3429000"/>
            <a:ext cx="3743661" cy="956256"/>
          </a:xfrm>
        </p:spPr>
        <p:txBody>
          <a:bodyPr anchor="b">
            <a:normAutofit/>
          </a:bodyPr>
          <a:lstStyle/>
          <a:p>
            <a:pPr algn="r"/>
            <a:r>
              <a:rPr lang="hu-HU" dirty="0"/>
              <a:t>KÉSZÍTETTE: Madách Imijam</a:t>
            </a:r>
          </a:p>
        </p:txBody>
      </p:sp>
      <p:sp>
        <p:nvSpPr>
          <p:cNvPr id="43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D3F587F-81C6-4D4E-9AC8-2E6AC495D9FF}" type="datetime1">
              <a:rPr lang="en-US" smtClean="0"/>
              <a:pPr>
                <a:spcAft>
                  <a:spcPts val="600"/>
                </a:spcAft>
              </a:pPr>
              <a:t>5/13/2023</a:t>
            </a:fld>
            <a:endParaRPr lang="en-US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0BC2AC3-D55A-AFC4-9CC8-0E7BD2F7B5C6}"/>
              </a:ext>
            </a:extLst>
          </p:cNvPr>
          <p:cNvSpPr txBox="1"/>
          <p:nvPr/>
        </p:nvSpPr>
        <p:spPr>
          <a:xfrm>
            <a:off x="4527620" y="0"/>
            <a:ext cx="76643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magyar jogász, Jászai Mari-díjas rendező, színész, díszlettervező, érdemes művész. 2012 óta a székesfehérvári Vörösmarty Színház igazgatója.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Rendezései: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Franz Kafka</a:t>
            </a:r>
            <a:r>
              <a:rPr lang="it-IT" sz="1600" dirty="0"/>
              <a:t>: A per (1978)</a:t>
            </a: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Vörösmarty Mihály: Csongor és Tünde (1985)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Madách Imre: Az ember tragédiája (2002)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Szabó Magda: Abigél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Elgondolása a Tragédia megrendezésére: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„[….]Egész életemben irritált, ha elvárták tőlem, hogy a rendezéseimben politikai aktualitásokra reflektáljak. Mindig az érdekelt, hogy mi van ezek mögött, milyen nagy társadalmi és szellemi mozgások tapinthatók. Azt gondoltam, hogy ezt az előadást a sokféleség egységbe foglalásával képes vagyok a napi és politikai aktualitások fölé emelni. Nem akartam kiszólásokkal-utalásokkal a </a:t>
            </a:r>
            <a:r>
              <a:rPr lang="hu-HU" sz="1600" dirty="0" err="1"/>
              <a:t>mához</a:t>
            </a:r>
            <a:r>
              <a:rPr lang="hu-HU" sz="1600" dirty="0"/>
              <a:t> kötni. A nagy kérdések vizsgálata pedig, ahogyan Madách is tette, mindig aktuális. Ezért remekmű a Tragédia. Ezért játszható máig.”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Érdekesség: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„[…]A környéken se volt még semmi, se a </a:t>
            </a:r>
            <a:r>
              <a:rPr lang="hu-HU" sz="1600" dirty="0" err="1"/>
              <a:t>Müpa</a:t>
            </a:r>
            <a:r>
              <a:rPr lang="hu-HU" sz="1600" dirty="0"/>
              <a:t>, se a Soroksári út óriási irodaépületei. Hatalmas sártengerré vált a vidék, ha esett, csak pallókon lehetett közlekedni. A színpadi próbák elején a nézőtérnek még csak a beton váza volt meg. A semmi közepén már ott állt az épület, és mindenki érezte, hogy nekünk kell belé életet lehelnünk, a szó szoros értelmében színházat teremtenünk. […]”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2F2479B-BE92-16A3-2A7B-0CF36DF32C0E}"/>
              </a:ext>
            </a:extLst>
          </p:cNvPr>
          <p:cNvSpPr/>
          <p:nvPr/>
        </p:nvSpPr>
        <p:spPr>
          <a:xfrm>
            <a:off x="0" y="0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Szikora János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5EAAF52-4659-C4E6-08B0-8BB81A81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0671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6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F52FD05-50E0-6C4E-4960-8BA0F5251911}"/>
              </a:ext>
            </a:extLst>
          </p:cNvPr>
          <p:cNvSpPr txBox="1"/>
          <p:nvPr/>
        </p:nvSpPr>
        <p:spPr>
          <a:xfrm>
            <a:off x="-59634" y="922178"/>
            <a:ext cx="12039600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2"/>
              </a:rPr>
              <a:t>https://mandadb.hu/tetel/89059/Az_ember_tragediaja_Nemzeti_Szinhaz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3"/>
              </a:rPr>
              <a:t>https://mek.oszk.hu/01900/01925/html/menu_hu/scenehu/index.html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www.google.com/url?sa=t&amp;rct=j&amp;q=&amp;esrc=s&amp;source=web&amp;cd=&amp;cad=rja&amp;uact=8&amp;ved=2ahUKEwjzqLrw0PL-AhW5_7sIHe36CZ8QFnoECBwQAQ&amp;url=https%3A%2F%2Fvetelkedo.nemzetiszinhaz.hu%2Fuser_files%2Fc03be779d98af586dc9f8b15e0193342%2Ftasks_3%2F1620DF89.pptx&amp;usg=AOvVaw00SEfikFxC0Z6nFU1Ey7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www.google.com/url?sa=t&amp;rct=j&amp;q=&amp;esrc=s&amp;source=web&amp;cd=&amp;cad=rja&amp;uact=8&amp;ved=2ahUKEwiinK_E0vL-AhUTRuUKHdtWAM0QFnoECBkQAQ&amp;url=https%3A%2F%2Fvetelkedo.nemzetiszinhaz.hu%2Fuser_files%2F83ba1e231c50cd0cdc294899a91fb6d2%2Ftasks_3%2F27C704D0.pptx&amp;usg=AOvVaw11GULAfmo39CnsM3TM41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4"/>
              </a:rPr>
              <a:t>https://mitem.hu/aktualis/2022/11/balogh-geza-az-ember-tragediaja-nemzeti-szinhazi-eloadasai-a-diktaturaban-es-a-diktatura-utan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5"/>
              </a:rPr>
              <a:t>https://magyarnemzet.hu/kultura/2021/09/sinkovits-imre-eletenek-utolso-estejen-is-jatszott-a-nemzeti-szinhazban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6"/>
              </a:rPr>
              <a:t>https://www.arcanum.com/hu/online-kiadvanyok/Lexikonok-magyar-eletrajzi-lexikon-7428D/j-75FD4/jaszai-mari-76053/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7"/>
              </a:rPr>
              <a:t>https://moly.hu/alkotok/szikora-janos/wikipedia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hlinkClick r:id="rId8"/>
              </a:rPr>
              <a:t>https://szinhaz.online/mi-koze-kossuth-lajosnak-adamhoz-madach-orok-ervenyu-muverol-az-ember-tragediajarol/</a:t>
            </a:r>
            <a:endParaRPr lang="hu-HU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C896C93-97C6-F341-21D6-0E545D28EDC3}"/>
              </a:ext>
            </a:extLst>
          </p:cNvPr>
          <p:cNvSpPr/>
          <p:nvPr/>
        </p:nvSpPr>
        <p:spPr>
          <a:xfrm>
            <a:off x="-119269" y="-1152"/>
            <a:ext cx="3092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Források</a:t>
            </a:r>
            <a:endParaRPr lang="hu-H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6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DE19DFD-2C74-8DF8-6EA9-211BEA90F6FF}"/>
              </a:ext>
            </a:extLst>
          </p:cNvPr>
          <p:cNvSpPr txBox="1"/>
          <p:nvPr/>
        </p:nvSpPr>
        <p:spPr>
          <a:xfrm>
            <a:off x="-100031" y="3563179"/>
            <a:ext cx="8454887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1883. szeptember 21-én volt a Rákóczi úti Nemzeti Színházban- a magyar drámát ezen a napon ünnepeljük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azóta is ez a legtöbbet játszott magyar színművünk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i="1" u="sng" dirty="0"/>
              <a:t>Éva: </a:t>
            </a:r>
            <a:r>
              <a:rPr lang="hu-HU" sz="1700" dirty="0"/>
              <a:t>Jászai Mari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i="1" u="sng" dirty="0"/>
              <a:t>Ádám: </a:t>
            </a:r>
            <a:r>
              <a:rPr lang="hu-HU" sz="1700" dirty="0"/>
              <a:t>Nagy Imre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i="1" u="sng" dirty="0"/>
              <a:t>Lucifer: </a:t>
            </a:r>
            <a:r>
              <a:rPr lang="hu-HU" sz="1700" dirty="0"/>
              <a:t>Gyenes László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 darab látványos sikeréhez a színház technikai felszereltsége is hozzájárult: az első ízben alkalmazott villanyfény, a jól működő süllyesztő és a megnövelt színpad.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Érdekesség: Paulay Ede az író fiának, Madách Aladárnak az engedélyével dolgozta át, közel a felét kihúzva a szövegnek.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965FA6C-D17F-A5E8-5767-3FB998A7E37A}"/>
              </a:ext>
            </a:extLst>
          </p:cNvPr>
          <p:cNvSpPr/>
          <p:nvPr/>
        </p:nvSpPr>
        <p:spPr>
          <a:xfrm>
            <a:off x="6904975" y="6093696"/>
            <a:ext cx="5287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Az ősbemutató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F4556F3-532F-D666-8E09-C7988622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4539" cy="356317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03FD0F3-008B-F025-E65A-F347C66F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88" y="-1"/>
            <a:ext cx="4127413" cy="50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EDB0045-2DBD-3B4B-886C-6E72FC46CB52}"/>
              </a:ext>
            </a:extLst>
          </p:cNvPr>
          <p:cNvSpPr txBox="1"/>
          <p:nvPr/>
        </p:nvSpPr>
        <p:spPr>
          <a:xfrm>
            <a:off x="-92367" y="2038007"/>
            <a:ext cx="122843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Legnagyobb szabású Tragédia-rendezése, amely pályája egyik csúcspontja.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Nemzeti Színház százéves évfordulójára készült.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Látványos, mozgalmas, forgószínpados, sok szereplős, "operai" elképzelésű, nagy szerepe volt: világításnak és a  vetítésnek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londoni szín haláltánca döbbenetes volt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Milloss</a:t>
            </a:r>
            <a:r>
              <a:rPr lang="hu-HU" dirty="0"/>
              <a:t> Aurél tánckoreográfiája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78A9686-D19A-C8A2-7819-EF11DACB2E72}"/>
              </a:ext>
            </a:extLst>
          </p:cNvPr>
          <p:cNvSpPr txBox="1"/>
          <p:nvPr/>
        </p:nvSpPr>
        <p:spPr>
          <a:xfrm>
            <a:off x="-92367" y="17448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rendező: </a:t>
            </a:r>
            <a:r>
              <a:rPr lang="hu-HU" dirty="0"/>
              <a:t>Dr. Németh Antal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06B046E-1F48-4190-F7D5-9CEC9BFE7C66}"/>
              </a:ext>
            </a:extLst>
          </p:cNvPr>
          <p:cNvSpPr txBox="1"/>
          <p:nvPr/>
        </p:nvSpPr>
        <p:spPr>
          <a:xfrm>
            <a:off x="-92367" y="8214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Ádám:</a:t>
            </a:r>
            <a:r>
              <a:rPr lang="hu-HU" dirty="0"/>
              <a:t> </a:t>
            </a:r>
            <a:r>
              <a:rPr lang="hu-HU" dirty="0" err="1"/>
              <a:t>Lehotay</a:t>
            </a:r>
            <a:r>
              <a:rPr lang="hu-HU" dirty="0"/>
              <a:t> (Lehoczky) Árpád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76CE5D9-607E-B3F7-A1DF-535F071C0C18}"/>
              </a:ext>
            </a:extLst>
          </p:cNvPr>
          <p:cNvSpPr txBox="1"/>
          <p:nvPr/>
        </p:nvSpPr>
        <p:spPr>
          <a:xfrm>
            <a:off x="-92367" y="115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Éva: </a:t>
            </a:r>
            <a:r>
              <a:rPr lang="hu-HU" dirty="0"/>
              <a:t>Tőkés Anna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E8656AA-DF86-ED09-E706-724F81E0A5CC}"/>
              </a:ext>
            </a:extLst>
          </p:cNvPr>
          <p:cNvSpPr txBox="1"/>
          <p:nvPr/>
        </p:nvSpPr>
        <p:spPr>
          <a:xfrm>
            <a:off x="-92367" y="14711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Lucifer: </a:t>
            </a:r>
            <a:r>
              <a:rPr lang="hu-HU" dirty="0" err="1"/>
              <a:t>Csortos</a:t>
            </a:r>
            <a:r>
              <a:rPr lang="hu-HU" dirty="0"/>
              <a:t> Gyula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5642AFB-B840-8351-CF71-FC17F022F063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76AFA4C-2563-8A66-9A6F-4F4A166BA9A5}"/>
              </a:ext>
            </a:extLst>
          </p:cNvPr>
          <p:cNvSpPr txBox="1"/>
          <p:nvPr/>
        </p:nvSpPr>
        <p:spPr>
          <a:xfrm>
            <a:off x="4439478" y="362131"/>
            <a:ext cx="65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u-H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737904B-A13B-08A4-8421-CABD361DEE3A}"/>
              </a:ext>
            </a:extLst>
          </p:cNvPr>
          <p:cNvSpPr/>
          <p:nvPr/>
        </p:nvSpPr>
        <p:spPr>
          <a:xfrm>
            <a:off x="-68193" y="-12171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1937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F0CB18ED-4B87-F7C1-E5EE-0AC82EFE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9" y="3043467"/>
            <a:ext cx="3028743" cy="3853471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28A7D96B-61C7-D547-D083-B9D496A88089}"/>
              </a:ext>
            </a:extLst>
          </p:cNvPr>
          <p:cNvSpPr txBox="1"/>
          <p:nvPr/>
        </p:nvSpPr>
        <p:spPr>
          <a:xfrm>
            <a:off x="8872952" y="4790637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Dr. Németh Antal</a:t>
            </a:r>
          </a:p>
        </p:txBody>
      </p:sp>
    </p:spTree>
    <p:extLst>
      <p:ext uri="{BB962C8B-B14F-4D97-AF65-F5344CB8AC3E}">
        <p14:creationId xmlns:p14="http://schemas.microsoft.com/office/powerpoint/2010/main" val="30906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00E0908-17D6-128B-8459-FB1574669730}"/>
              </a:ext>
            </a:extLst>
          </p:cNvPr>
          <p:cNvSpPr/>
          <p:nvPr/>
        </p:nvSpPr>
        <p:spPr>
          <a:xfrm>
            <a:off x="6076952" y="0"/>
            <a:ext cx="5067299" cy="1709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1947 Both Béla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8774CC-5ABC-3FF2-3E08-DCA2B12A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9" y="82000"/>
            <a:ext cx="4827900" cy="6776000"/>
          </a:xfrm>
          <a:prstGeom prst="rect">
            <a:avLst/>
          </a:prstGeom>
          <a:noFill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07E5E44-E7EE-1A7C-2DDC-52C21CC6CF4E}"/>
              </a:ext>
            </a:extLst>
          </p:cNvPr>
          <p:cNvSpPr txBox="1"/>
          <p:nvPr/>
        </p:nvSpPr>
        <p:spPr>
          <a:xfrm>
            <a:off x="5791201" y="1239353"/>
            <a:ext cx="6294782" cy="395549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1947. </a:t>
            </a:r>
            <a:r>
              <a:rPr lang="en-US" dirty="0" err="1"/>
              <a:t>szeptember</a:t>
            </a:r>
            <a:r>
              <a:rPr lang="en-US" dirty="0"/>
              <a:t> 26.</a:t>
            </a:r>
            <a:r>
              <a:rPr lang="hu-HU" dirty="0"/>
              <a:t>, A Blaha Lujza téri Nemzeti Színházban</a:t>
            </a:r>
            <a:endParaRPr lang="en-US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kettős</a:t>
            </a:r>
            <a:r>
              <a:rPr lang="en-US" dirty="0"/>
              <a:t> </a:t>
            </a:r>
            <a:r>
              <a:rPr lang="en-US" dirty="0" err="1"/>
              <a:t>szereposztásban</a:t>
            </a:r>
            <a:r>
              <a:rPr lang="en-US" dirty="0"/>
              <a:t>: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u="sng" dirty="0" err="1"/>
              <a:t>Ádám</a:t>
            </a:r>
            <a:r>
              <a:rPr lang="en-US" i="1" u="sng" dirty="0"/>
              <a:t>: </a:t>
            </a:r>
            <a:r>
              <a:rPr lang="en-US" dirty="0" err="1"/>
              <a:t>Básti</a:t>
            </a:r>
            <a:r>
              <a:rPr lang="en-US" dirty="0"/>
              <a:t> Lajos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Ladányi</a:t>
            </a:r>
            <a:r>
              <a:rPr lang="en-US" dirty="0"/>
              <a:t> Ferenc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u="sng" dirty="0" err="1"/>
              <a:t>Éva</a:t>
            </a:r>
            <a:r>
              <a:rPr lang="en-US" i="1" u="sng" dirty="0"/>
              <a:t>: </a:t>
            </a:r>
            <a:r>
              <a:rPr lang="en-US" dirty="0" err="1"/>
              <a:t>Lukács</a:t>
            </a:r>
            <a:r>
              <a:rPr lang="en-US" dirty="0"/>
              <a:t> Margit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Szörényi</a:t>
            </a:r>
            <a:r>
              <a:rPr lang="en-US" dirty="0"/>
              <a:t> </a:t>
            </a:r>
            <a:r>
              <a:rPr lang="en-US" dirty="0" err="1"/>
              <a:t>Éva</a:t>
            </a:r>
            <a:endParaRPr lang="en-US" dirty="0"/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i="1" u="sng" dirty="0"/>
              <a:t>Lucifer: </a:t>
            </a:r>
            <a:r>
              <a:rPr lang="en-US" dirty="0"/>
              <a:t>Major </a:t>
            </a:r>
            <a:r>
              <a:rPr lang="en-US" dirty="0" err="1"/>
              <a:t>Tamás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Rajczy</a:t>
            </a:r>
            <a:r>
              <a:rPr lang="en-US" dirty="0"/>
              <a:t> Lajos </a:t>
            </a:r>
            <a:r>
              <a:rPr lang="en-US" dirty="0" err="1"/>
              <a:t>játszotta</a:t>
            </a:r>
            <a:r>
              <a:rPr lang="en-US" dirty="0"/>
              <a:t>. (</a:t>
            </a:r>
            <a:r>
              <a:rPr lang="en-US" dirty="0" err="1"/>
              <a:t>Luciferként</a:t>
            </a:r>
            <a:r>
              <a:rPr lang="en-US" dirty="0"/>
              <a:t> </a:t>
            </a:r>
            <a:r>
              <a:rPr lang="en-US" dirty="0" err="1"/>
              <a:t>később</a:t>
            </a:r>
            <a:r>
              <a:rPr lang="en-US" dirty="0"/>
              <a:t> </a:t>
            </a:r>
            <a:r>
              <a:rPr lang="en-US" dirty="0" err="1"/>
              <a:t>Balázs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rendező</a:t>
            </a:r>
            <a:r>
              <a:rPr lang="en-US" dirty="0"/>
              <a:t> Both Béla is </a:t>
            </a:r>
            <a:r>
              <a:rPr lang="en-US" dirty="0" err="1"/>
              <a:t>bemutatkozott</a:t>
            </a:r>
            <a:r>
              <a:rPr lang="en-US" dirty="0"/>
              <a:t>.) </a:t>
            </a:r>
            <a:endParaRPr lang="hu-HU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Kritikája: "Both rendezésének alaptónusa a szürke, s ez nem csak a ruhákban és a díszletekben jut kifejezésre. Mintha a falanszter kihűlt </a:t>
            </a:r>
            <a:r>
              <a:rPr lang="hu-HU" dirty="0" err="1"/>
              <a:t>ólma</a:t>
            </a:r>
            <a:r>
              <a:rPr lang="hu-HU" dirty="0"/>
              <a:t> rácsöppent volna a Mennyre és a Paradicsomra, Egyiptomra, Athénre, Bizáncra és Londonra is" - írja a szemtanú. *</a:t>
            </a:r>
            <a:r>
              <a:rPr lang="hu-HU" i="1" dirty="0"/>
              <a:t>(Mátrai </a:t>
            </a:r>
            <a:r>
              <a:rPr lang="hu-HU" i="1" dirty="0" err="1"/>
              <a:t>Betegh</a:t>
            </a:r>
            <a:r>
              <a:rPr lang="hu-HU" i="1" dirty="0"/>
              <a:t> Béla, Hírlap, 1947. szept. 28.)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ADF0ECB-A9B3-4C77-B4D0-131EC97EA098}" type="datetime1">
              <a:rPr lang="en-US" smtClean="0"/>
              <a:pPr>
                <a:spcAft>
                  <a:spcPts val="600"/>
                </a:spcAft>
              </a:pPr>
              <a:t>5/13/2023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05DAA9FB-38D1-730B-7BF2-2976329AB1A8}"/>
              </a:ext>
            </a:extLst>
          </p:cNvPr>
          <p:cNvSpPr/>
          <p:nvPr/>
        </p:nvSpPr>
        <p:spPr>
          <a:xfrm>
            <a:off x="906584" y="254000"/>
            <a:ext cx="4173416" cy="12572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1955.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D5B2D64-3D54-45D6-C384-C5E989220AC9}"/>
              </a:ext>
            </a:extLst>
          </p:cNvPr>
          <p:cNvSpPr txBox="1"/>
          <p:nvPr/>
        </p:nvSpPr>
        <p:spPr>
          <a:xfrm>
            <a:off x="205304" y="1511299"/>
            <a:ext cx="5224825" cy="357671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1955-ben </a:t>
            </a:r>
            <a:r>
              <a:rPr lang="en-US" sz="1600" i="1" u="sng" dirty="0" err="1"/>
              <a:t>hárman</a:t>
            </a:r>
            <a:r>
              <a:rPr lang="en-US" sz="1600" i="1" u="sng" dirty="0"/>
              <a:t> </a:t>
            </a:r>
            <a:r>
              <a:rPr lang="en-US" sz="1600" i="1" u="sng" dirty="0" err="1"/>
              <a:t>rendezik</a:t>
            </a:r>
            <a:r>
              <a:rPr lang="en-US" sz="1600" dirty="0"/>
              <a:t>: </a:t>
            </a:r>
            <a:r>
              <a:rPr lang="en-US" sz="1600" dirty="0" err="1"/>
              <a:t>Gellért</a:t>
            </a:r>
            <a:r>
              <a:rPr lang="en-US" sz="1600" dirty="0"/>
              <a:t> </a:t>
            </a:r>
            <a:r>
              <a:rPr lang="en-US" sz="1600" dirty="0" err="1"/>
              <a:t>Endre</a:t>
            </a:r>
            <a:r>
              <a:rPr lang="en-US" sz="1600" dirty="0"/>
              <a:t>, Major </a:t>
            </a:r>
            <a:r>
              <a:rPr lang="en-US" sz="1600" dirty="0" err="1"/>
              <a:t>Tamás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Marton</a:t>
            </a:r>
            <a:r>
              <a:rPr lang="en-US" sz="1600" dirty="0"/>
              <a:t> </a:t>
            </a:r>
            <a:r>
              <a:rPr lang="en-US" sz="1600" dirty="0" err="1"/>
              <a:t>Endre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Blaha </a:t>
            </a:r>
            <a:r>
              <a:rPr lang="en-US" sz="1600" dirty="0" err="1"/>
              <a:t>Lujza</a:t>
            </a:r>
            <a:r>
              <a:rPr lang="en-US" sz="1600" dirty="0"/>
              <a:t> </a:t>
            </a:r>
            <a:r>
              <a:rPr lang="en-US" sz="1600" dirty="0" err="1"/>
              <a:t>téri</a:t>
            </a:r>
            <a:r>
              <a:rPr lang="en-US" sz="1600" dirty="0"/>
              <a:t> </a:t>
            </a:r>
            <a:r>
              <a:rPr lang="en-US" sz="1600" dirty="0" err="1"/>
              <a:t>Nemzeti</a:t>
            </a:r>
            <a:r>
              <a:rPr lang="en-US" sz="1600" dirty="0"/>
              <a:t> </a:t>
            </a:r>
            <a:r>
              <a:rPr lang="en-US" sz="1600" dirty="0" err="1"/>
              <a:t>Színházban</a:t>
            </a:r>
            <a:endParaRPr lang="en-US" sz="16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kettős</a:t>
            </a:r>
            <a:r>
              <a:rPr lang="en-US" sz="1600" dirty="0"/>
              <a:t> </a:t>
            </a:r>
            <a:r>
              <a:rPr lang="en-US" sz="1600" dirty="0" err="1"/>
              <a:t>szereposztásban</a:t>
            </a:r>
            <a:r>
              <a:rPr lang="en-US" sz="1600" dirty="0"/>
              <a:t>: 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u="sng" dirty="0" err="1"/>
              <a:t>Ádám</a:t>
            </a:r>
            <a:r>
              <a:rPr lang="en-US" sz="1600" i="1" u="sng" dirty="0"/>
              <a:t>: </a:t>
            </a:r>
            <a:r>
              <a:rPr lang="en-US" sz="1600" dirty="0" err="1"/>
              <a:t>Básti</a:t>
            </a:r>
            <a:r>
              <a:rPr lang="en-US" sz="1600" dirty="0"/>
              <a:t> Lajos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Bessenyei</a:t>
            </a:r>
            <a:r>
              <a:rPr lang="en-US" sz="1600" dirty="0"/>
              <a:t> Ferenc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u="sng" dirty="0" err="1"/>
              <a:t>Éva</a:t>
            </a:r>
            <a:r>
              <a:rPr lang="en-US" sz="1600" i="1" u="sng" dirty="0"/>
              <a:t>: </a:t>
            </a:r>
            <a:r>
              <a:rPr lang="en-US" sz="1600" dirty="0" err="1"/>
              <a:t>Lukács</a:t>
            </a:r>
            <a:r>
              <a:rPr lang="en-US" sz="1600" dirty="0"/>
              <a:t> Margit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Szörényi</a:t>
            </a:r>
            <a:r>
              <a:rPr lang="en-US" sz="1600" dirty="0"/>
              <a:t> </a:t>
            </a:r>
            <a:r>
              <a:rPr lang="en-US" sz="1600" dirty="0" err="1"/>
              <a:t>Éva</a:t>
            </a:r>
            <a:r>
              <a:rPr lang="en-US" sz="1600" dirty="0"/>
              <a:t> </a:t>
            </a:r>
          </a:p>
          <a:p>
            <a:pPr marL="742950" lvl="1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u="sng" dirty="0"/>
              <a:t>Lucifer: </a:t>
            </a:r>
            <a:r>
              <a:rPr lang="en-US" sz="1600" dirty="0"/>
              <a:t>Major </a:t>
            </a:r>
            <a:r>
              <a:rPr lang="en-US" sz="1600" dirty="0" err="1"/>
              <a:t>Tamás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Ungvári</a:t>
            </a:r>
            <a:r>
              <a:rPr lang="en-US" sz="1600" dirty="0"/>
              <a:t> László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 err="1"/>
              <a:t>sajtó</a:t>
            </a:r>
            <a:r>
              <a:rPr lang="en-US" sz="1600" dirty="0"/>
              <a:t> a </a:t>
            </a:r>
            <a:r>
              <a:rPr lang="en-US" sz="1600" dirty="0" err="1"/>
              <a:t>rendkívüli</a:t>
            </a:r>
            <a:r>
              <a:rPr lang="en-US" sz="1600" dirty="0"/>
              <a:t> </a:t>
            </a:r>
            <a:r>
              <a:rPr lang="en-US" sz="1600" dirty="0" err="1"/>
              <a:t>eseménynek</a:t>
            </a:r>
            <a:r>
              <a:rPr lang="en-US" sz="1600" dirty="0"/>
              <a:t> </a:t>
            </a:r>
            <a:r>
              <a:rPr lang="en-US" sz="1600" dirty="0" err="1"/>
              <a:t>kijáró</a:t>
            </a:r>
            <a:r>
              <a:rPr lang="en-US" sz="1600" dirty="0"/>
              <a:t> </a:t>
            </a:r>
            <a:r>
              <a:rPr lang="en-US" sz="1600" dirty="0" err="1"/>
              <a:t>tisztelettel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terjedelemben</a:t>
            </a:r>
            <a:r>
              <a:rPr lang="en-US" sz="1600" dirty="0"/>
              <a:t> </a:t>
            </a:r>
            <a:r>
              <a:rPr lang="en-US" sz="1600" dirty="0" err="1"/>
              <a:t>emlékezik</a:t>
            </a:r>
            <a:r>
              <a:rPr lang="en-US" sz="1600" dirty="0"/>
              <a:t> meg a </a:t>
            </a:r>
            <a:r>
              <a:rPr lang="en-US" sz="1600" dirty="0" err="1"/>
              <a:t>várva</a:t>
            </a:r>
            <a:r>
              <a:rPr lang="en-US" sz="1600" dirty="0"/>
              <a:t> </a:t>
            </a:r>
            <a:r>
              <a:rPr lang="en-US" sz="1600" dirty="0" err="1"/>
              <a:t>várt</a:t>
            </a:r>
            <a:r>
              <a:rPr lang="en-US" sz="1600" dirty="0"/>
              <a:t> </a:t>
            </a:r>
            <a:r>
              <a:rPr lang="en-US" sz="1600" dirty="0" err="1"/>
              <a:t>bemutatóról</a:t>
            </a:r>
            <a:r>
              <a:rPr lang="en-US" sz="1600" dirty="0"/>
              <a:t>. </a:t>
            </a:r>
            <a:r>
              <a:rPr lang="en-US" sz="1600" dirty="0" err="1"/>
              <a:t>Egy</a:t>
            </a:r>
            <a:r>
              <a:rPr lang="en-US" sz="1600" dirty="0"/>
              <a:t> </a:t>
            </a:r>
            <a:r>
              <a:rPr lang="en-US" sz="1600" dirty="0" err="1"/>
              <a:t>kivétellel</a:t>
            </a:r>
            <a:r>
              <a:rPr lang="en-US" sz="1600" dirty="0"/>
              <a:t>: a </a:t>
            </a:r>
            <a:r>
              <a:rPr lang="en-US" sz="1600" dirty="0" err="1"/>
              <a:t>párt</a:t>
            </a:r>
            <a:r>
              <a:rPr lang="en-US" sz="1600" dirty="0"/>
              <a:t> </a:t>
            </a:r>
            <a:r>
              <a:rPr lang="en-US" sz="1600" dirty="0" err="1"/>
              <a:t>központi</a:t>
            </a:r>
            <a:r>
              <a:rPr lang="en-US" sz="1600" dirty="0"/>
              <a:t> </a:t>
            </a:r>
            <a:r>
              <a:rPr lang="en-US" sz="1600" dirty="0" err="1"/>
              <a:t>lapja</a:t>
            </a:r>
            <a:r>
              <a:rPr lang="en-US" sz="1600" dirty="0"/>
              <a:t>, a </a:t>
            </a:r>
            <a:r>
              <a:rPr lang="en-US" sz="1600" dirty="0" err="1"/>
              <a:t>Szabad</a:t>
            </a:r>
            <a:r>
              <a:rPr lang="en-US" sz="1600" dirty="0"/>
              <a:t> </a:t>
            </a:r>
            <a:r>
              <a:rPr lang="en-US" sz="1600" dirty="0" err="1"/>
              <a:t>Nép</a:t>
            </a:r>
            <a:r>
              <a:rPr lang="en-US" sz="1600" dirty="0"/>
              <a:t> </a:t>
            </a:r>
            <a:r>
              <a:rPr lang="en-US" sz="1600" dirty="0" err="1"/>
              <a:t>egyelőre</a:t>
            </a:r>
            <a:r>
              <a:rPr lang="en-US" sz="1600" dirty="0"/>
              <a:t> </a:t>
            </a: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vesz</a:t>
            </a:r>
            <a:r>
              <a:rPr lang="en-US" sz="1600" dirty="0"/>
              <a:t> </a:t>
            </a:r>
            <a:r>
              <a:rPr lang="en-US" sz="1600" dirty="0" err="1"/>
              <a:t>tudomást</a:t>
            </a:r>
            <a:r>
              <a:rPr lang="en-US" sz="1600" dirty="0"/>
              <a:t> </a:t>
            </a:r>
            <a:r>
              <a:rPr lang="en-US" sz="1600" dirty="0" err="1"/>
              <a:t>róla</a:t>
            </a:r>
            <a:r>
              <a:rPr lang="en-US" sz="1600" dirty="0"/>
              <a:t>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435B240-9E8A-5C60-276B-6409C874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r="16137"/>
          <a:stretch/>
        </p:blipFill>
        <p:spPr>
          <a:xfrm>
            <a:off x="5568707" y="174429"/>
            <a:ext cx="6623293" cy="6509142"/>
          </a:xfrm>
          <a:prstGeom prst="rect">
            <a:avLst/>
          </a:prstGeom>
          <a:noFill/>
        </p:spPr>
      </p:pic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9ECDA12-4B7E-4690-8F70-E4D13D446BD6}" type="datetime1">
              <a:rPr lang="en-US" smtClean="0"/>
              <a:pPr>
                <a:spcAft>
                  <a:spcPts val="600"/>
                </a:spcAft>
              </a:pPr>
              <a:t>5/13/2023</a:t>
            </a:fld>
            <a:endParaRPr lang="en-US" dirty="0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FC26140-EA78-08CF-38D0-08D8FC2A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92" y="0"/>
            <a:ext cx="5206008" cy="685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D2F8ACB-94FC-0779-FFB7-3E142F6CD0A4}"/>
              </a:ext>
            </a:extLst>
          </p:cNvPr>
          <p:cNvSpPr/>
          <p:nvPr/>
        </p:nvSpPr>
        <p:spPr>
          <a:xfrm>
            <a:off x="0" y="0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1964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B115AB1-8EE4-BF6B-297D-D1392DD4B181}"/>
              </a:ext>
            </a:extLst>
          </p:cNvPr>
          <p:cNvSpPr txBox="1"/>
          <p:nvPr/>
        </p:nvSpPr>
        <p:spPr>
          <a:xfrm>
            <a:off x="0" y="823796"/>
            <a:ext cx="69859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Nemzeti új, átmeneti szálláshelyén, a Nagymező utcai </a:t>
            </a:r>
            <a:r>
              <a:rPr lang="hu-HU" dirty="0" err="1"/>
              <a:t>Radius</a:t>
            </a:r>
            <a:r>
              <a:rPr lang="hu-HU" dirty="0"/>
              <a:t> moziban (az egykori és jelenlegi Thália Színházban)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Ádám: </a:t>
            </a:r>
            <a:r>
              <a:rPr lang="hu-HU" dirty="0"/>
              <a:t>Sinkovits Imre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Éva: </a:t>
            </a:r>
            <a:r>
              <a:rPr lang="hu-HU" dirty="0"/>
              <a:t>Várady Hédi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Lucifer: </a:t>
            </a:r>
            <a:r>
              <a:rPr lang="hu-HU" dirty="0"/>
              <a:t>Kálmán György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Rendező: </a:t>
            </a:r>
            <a:r>
              <a:rPr lang="hu-HU" dirty="0"/>
              <a:t>Major Tamás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előadás legfontosabb jellemzője Bálint Endre díszlete, amely a korábbi „történelmi” környezettel szemben nélkülöz minden konkrét utalást. A jelmezek – az akkoriban itt járt Royal Shakespeare </a:t>
            </a:r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i="1" dirty="0"/>
              <a:t>Lear király-</a:t>
            </a:r>
            <a:r>
              <a:rPr lang="hu-HU" dirty="0"/>
              <a:t>előadásának hatására – bőrből készültek.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kritikák egy része megint lelkes és elismerő, másik része elutasító volt. </a:t>
            </a:r>
          </a:p>
        </p:txBody>
      </p:sp>
    </p:spTree>
    <p:extLst>
      <p:ext uri="{BB962C8B-B14F-4D97-AF65-F5344CB8AC3E}">
        <p14:creationId xmlns:p14="http://schemas.microsoft.com/office/powerpoint/2010/main" val="297172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7A9F889-25AA-3136-EE5E-82FA15062AC2}"/>
              </a:ext>
            </a:extLst>
          </p:cNvPr>
          <p:cNvSpPr/>
          <p:nvPr/>
        </p:nvSpPr>
        <p:spPr>
          <a:xfrm>
            <a:off x="0" y="0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88CAA5F-5014-F1FA-7B46-C233935949B0}"/>
              </a:ext>
            </a:extLst>
          </p:cNvPr>
          <p:cNvSpPr txBox="1"/>
          <p:nvPr/>
        </p:nvSpPr>
        <p:spPr>
          <a:xfrm>
            <a:off x="-99590" y="724548"/>
            <a:ext cx="58309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2002. március 15. Bajor Gizi parki Nemzeti Színház nyitódarabjaként adták elő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Rendező: </a:t>
            </a:r>
            <a:r>
              <a:rPr lang="hu-HU" dirty="0"/>
              <a:t>Szikora János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Ádám: </a:t>
            </a:r>
            <a:r>
              <a:rPr lang="hu-HU" dirty="0"/>
              <a:t>Szarvas József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Éva: </a:t>
            </a:r>
            <a:r>
              <a:rPr lang="hu-HU" dirty="0"/>
              <a:t>Pap Vera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u="sng" dirty="0"/>
              <a:t>Lucifer: </a:t>
            </a:r>
            <a:r>
              <a:rPr lang="hu-HU" dirty="0"/>
              <a:t>Alföldi Róbert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Kritikák: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Koltai Tamás: „felfogása teljes mértékben igazolja a revü-</a:t>
            </a:r>
            <a:r>
              <a:rPr lang="hu-HU" i="1" dirty="0"/>
              <a:t>Tragédiá</a:t>
            </a:r>
            <a:r>
              <a:rPr lang="hu-HU" dirty="0"/>
              <a:t>t, kifejezi a jelen kor alacsony szellemi és a Nemzeti Színház magas technikai szintjét.”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Metz</a:t>
            </a:r>
            <a:r>
              <a:rPr lang="hu-HU" dirty="0"/>
              <a:t> Katalin írása védelmébe veszi Szikora koncepcióját: „az új teátrum hipermodern színpadtechnikáját a lehetőségekhez képest csak szigorú szelektálással, azaz indokoltan – a megfelelő történelmi-gondolati s a színpadi szituációt alátámasztó módon – használja. Nem válik öncélúvá az a mindig kockázatos rendezői eszköz sem, amikor anakronizmusok sokaságát veti be az előadásfolyamba.”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DB997CD-DD59-E6D4-6962-9D1EBB23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83" y="-1"/>
            <a:ext cx="6553917" cy="4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464BEDC-6F9C-7193-1DDC-F6F08060CB7B}"/>
              </a:ext>
            </a:extLst>
          </p:cNvPr>
          <p:cNvSpPr/>
          <p:nvPr/>
        </p:nvSpPr>
        <p:spPr>
          <a:xfrm>
            <a:off x="461889" y="186396"/>
            <a:ext cx="4173416" cy="12572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Sinkovits</a:t>
            </a:r>
            <a:r>
              <a:rPr lang="en-US" sz="3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Imre</a:t>
            </a:r>
            <a:endParaRPr lang="en-US" sz="32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6CB3CEA-6AB6-0F37-D8E6-5C9F3C725D68}"/>
              </a:ext>
            </a:extLst>
          </p:cNvPr>
          <p:cNvSpPr txBox="1"/>
          <p:nvPr/>
        </p:nvSpPr>
        <p:spPr>
          <a:xfrm>
            <a:off x="170134" y="1259741"/>
            <a:ext cx="5967925" cy="521139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85750" indent="-228600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 a </a:t>
            </a:r>
            <a:r>
              <a:rPr lang="en-US" sz="2900" dirty="0" err="1"/>
              <a:t>Nemzet</a:t>
            </a:r>
            <a:r>
              <a:rPr lang="en-US" sz="2900" dirty="0"/>
              <a:t> </a:t>
            </a:r>
            <a:r>
              <a:rPr lang="en-US" sz="2900" dirty="0" err="1"/>
              <a:t>Színésze</a:t>
            </a:r>
            <a:r>
              <a:rPr lang="en-US" sz="2900" dirty="0"/>
              <a:t> </a:t>
            </a:r>
            <a:r>
              <a:rPr lang="en-US" sz="2900" dirty="0" err="1"/>
              <a:t>címmel</a:t>
            </a:r>
            <a:r>
              <a:rPr lang="en-US" sz="2900" dirty="0"/>
              <a:t> </a:t>
            </a:r>
            <a:r>
              <a:rPr lang="en-US" sz="2900" dirty="0" err="1"/>
              <a:t>kitüntetett</a:t>
            </a:r>
            <a:r>
              <a:rPr lang="en-US" sz="2900" dirty="0"/>
              <a:t>, Kossuth- </a:t>
            </a:r>
            <a:r>
              <a:rPr lang="en-US" sz="2900" dirty="0" err="1"/>
              <a:t>és</a:t>
            </a:r>
            <a:r>
              <a:rPr lang="en-US" sz="2900" dirty="0"/>
              <a:t> </a:t>
            </a:r>
            <a:r>
              <a:rPr lang="en-US" sz="2900" dirty="0" err="1"/>
              <a:t>kétszeres</a:t>
            </a:r>
            <a:r>
              <a:rPr lang="en-US" sz="2900" dirty="0"/>
              <a:t> </a:t>
            </a:r>
            <a:r>
              <a:rPr lang="en-US" sz="2900" dirty="0" err="1"/>
              <a:t>Jászai</a:t>
            </a:r>
            <a:r>
              <a:rPr lang="en-US" sz="2900" dirty="0"/>
              <a:t> Mari-</a:t>
            </a:r>
            <a:r>
              <a:rPr lang="en-US" sz="2900" dirty="0" err="1"/>
              <a:t>díjas</a:t>
            </a:r>
            <a:r>
              <a:rPr lang="en-US" sz="2900" dirty="0"/>
              <a:t> </a:t>
            </a:r>
            <a:r>
              <a:rPr lang="en-US" sz="2900" dirty="0" err="1"/>
              <a:t>magyar</a:t>
            </a:r>
            <a:r>
              <a:rPr lang="en-US" sz="2900" dirty="0"/>
              <a:t> </a:t>
            </a:r>
            <a:r>
              <a:rPr lang="en-US" sz="2900" dirty="0" err="1"/>
              <a:t>színművész</a:t>
            </a:r>
            <a:r>
              <a:rPr lang="en-US" sz="2900" dirty="0"/>
              <a:t>, </a:t>
            </a:r>
            <a:r>
              <a:rPr lang="en-US" sz="2900" dirty="0" err="1"/>
              <a:t>érdemes</a:t>
            </a:r>
            <a:r>
              <a:rPr lang="en-US" sz="2900" dirty="0"/>
              <a:t> </a:t>
            </a:r>
            <a:r>
              <a:rPr lang="en-US" sz="2900" dirty="0" err="1"/>
              <a:t>és</a:t>
            </a:r>
            <a:r>
              <a:rPr lang="en-US" sz="2900" dirty="0"/>
              <a:t> </a:t>
            </a:r>
            <a:r>
              <a:rPr lang="en-US" sz="2900" dirty="0" err="1"/>
              <a:t>kiváló</a:t>
            </a:r>
            <a:r>
              <a:rPr lang="en-US" sz="2900" dirty="0"/>
              <a:t> </a:t>
            </a:r>
            <a:r>
              <a:rPr lang="en-US" sz="2900" dirty="0" err="1"/>
              <a:t>művész</a:t>
            </a:r>
            <a:r>
              <a:rPr lang="en-US" sz="2900" dirty="0"/>
              <a:t>.</a:t>
            </a:r>
          </a:p>
          <a:p>
            <a:pPr marL="285750" indent="-2286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Madách </a:t>
            </a:r>
            <a:r>
              <a:rPr lang="en-US" sz="2900" dirty="0" err="1"/>
              <a:t>Tragédiájában</a:t>
            </a:r>
            <a:r>
              <a:rPr lang="en-US" sz="2900" dirty="0"/>
              <a:t> volt </a:t>
            </a:r>
            <a:r>
              <a:rPr lang="en-US" sz="2900" dirty="0" err="1"/>
              <a:t>Ádám</a:t>
            </a:r>
            <a:r>
              <a:rPr lang="en-US" sz="2900" dirty="0"/>
              <a:t> </a:t>
            </a:r>
            <a:r>
              <a:rPr lang="en-US" sz="2900" dirty="0" err="1"/>
              <a:t>és</a:t>
            </a:r>
            <a:r>
              <a:rPr lang="en-US" sz="2900" dirty="0"/>
              <a:t> Lucifer</a:t>
            </a:r>
          </a:p>
          <a:p>
            <a:pPr marL="285750" indent="-2286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Katona </a:t>
            </a:r>
            <a:r>
              <a:rPr lang="en-US" sz="2900" dirty="0" err="1"/>
              <a:t>József</a:t>
            </a:r>
            <a:r>
              <a:rPr lang="en-US" sz="2900" dirty="0"/>
              <a:t> </a:t>
            </a:r>
            <a:r>
              <a:rPr lang="en-US" sz="2900" dirty="0" err="1"/>
              <a:t>Bánk</a:t>
            </a:r>
            <a:r>
              <a:rPr lang="en-US" sz="2900" dirty="0"/>
              <a:t> </a:t>
            </a:r>
            <a:r>
              <a:rPr lang="en-US" sz="2900" dirty="0" err="1"/>
              <a:t>bánjában</a:t>
            </a:r>
            <a:r>
              <a:rPr lang="en-US" sz="2900" dirty="0"/>
              <a:t> a </a:t>
            </a:r>
            <a:r>
              <a:rPr lang="en-US" sz="2900" dirty="0" err="1"/>
              <a:t>főszerepben</a:t>
            </a:r>
            <a:r>
              <a:rPr lang="en-US" sz="2900" dirty="0"/>
              <a:t> </a:t>
            </a:r>
            <a:r>
              <a:rPr lang="en-US" sz="2900" dirty="0" err="1"/>
              <a:t>és</a:t>
            </a:r>
            <a:r>
              <a:rPr lang="en-US" sz="2900" dirty="0"/>
              <a:t> </a:t>
            </a:r>
            <a:r>
              <a:rPr lang="en-US" sz="2900" dirty="0" err="1"/>
              <a:t>Tiborcként</a:t>
            </a:r>
            <a:r>
              <a:rPr lang="en-US" sz="2900" dirty="0"/>
              <a:t> is</a:t>
            </a:r>
          </a:p>
          <a:p>
            <a:pPr marL="285750" indent="-2286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Emlékezeteset</a:t>
            </a:r>
            <a:r>
              <a:rPr lang="en-US" sz="2900" dirty="0"/>
              <a:t> </a:t>
            </a:r>
            <a:r>
              <a:rPr lang="en-US" sz="2900" dirty="0" err="1"/>
              <a:t>nyújtott</a:t>
            </a:r>
            <a:r>
              <a:rPr lang="en-US" sz="2900" dirty="0"/>
              <a:t> </a:t>
            </a:r>
            <a:r>
              <a:rPr lang="en-US" sz="2900" dirty="0" err="1"/>
              <a:t>Örkény</a:t>
            </a:r>
            <a:r>
              <a:rPr lang="en-US" sz="2900" dirty="0"/>
              <a:t> </a:t>
            </a:r>
            <a:r>
              <a:rPr lang="en-US" sz="2900" dirty="0" err="1"/>
              <a:t>István</a:t>
            </a:r>
            <a:r>
              <a:rPr lang="en-US" sz="2900" dirty="0"/>
              <a:t> </a:t>
            </a:r>
            <a:r>
              <a:rPr lang="en-US" sz="2900" dirty="0" err="1"/>
              <a:t>Tóték</a:t>
            </a:r>
            <a:r>
              <a:rPr lang="en-US" sz="2900" dirty="0"/>
              <a:t> </a:t>
            </a:r>
            <a:r>
              <a:rPr lang="en-US" sz="2900" dirty="0" err="1"/>
              <a:t>című</a:t>
            </a:r>
            <a:r>
              <a:rPr lang="en-US" sz="2900" dirty="0"/>
              <a:t> </a:t>
            </a:r>
            <a:r>
              <a:rPr lang="en-US" sz="2900" dirty="0" err="1"/>
              <a:t>darabjában</a:t>
            </a:r>
            <a:r>
              <a:rPr lang="en-US" sz="2900" dirty="0"/>
              <a:t> a </a:t>
            </a:r>
            <a:r>
              <a:rPr lang="en-US" sz="2900" dirty="0" err="1"/>
              <a:t>családfő</a:t>
            </a:r>
            <a:r>
              <a:rPr lang="en-US" sz="2900" dirty="0"/>
              <a:t> </a:t>
            </a:r>
            <a:r>
              <a:rPr lang="en-US" sz="2900" dirty="0" err="1"/>
              <a:t>szerepében</a:t>
            </a:r>
            <a:r>
              <a:rPr lang="en-US" sz="2900" dirty="0"/>
              <a:t>.</a:t>
            </a:r>
          </a:p>
          <a:p>
            <a:pPr marL="285750" indent="-2286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Shakespeare </a:t>
            </a:r>
            <a:r>
              <a:rPr lang="en-US" sz="2900" dirty="0" err="1"/>
              <a:t>drámái</a:t>
            </a:r>
            <a:r>
              <a:rPr lang="en-US" sz="2900" dirty="0"/>
              <a:t> </a:t>
            </a:r>
            <a:r>
              <a:rPr lang="en-US" sz="2900" dirty="0" err="1"/>
              <a:t>közül</a:t>
            </a:r>
            <a:r>
              <a:rPr lang="en-US" sz="2900" dirty="0"/>
              <a:t> a Julius </a:t>
            </a:r>
            <a:r>
              <a:rPr lang="en-US" sz="2900" dirty="0" err="1"/>
              <a:t>Caesarban</a:t>
            </a:r>
            <a:r>
              <a:rPr lang="en-US" sz="2900" dirty="0"/>
              <a:t> </a:t>
            </a:r>
            <a:r>
              <a:rPr lang="en-US" sz="2900" dirty="0" err="1"/>
              <a:t>Cassiust</a:t>
            </a:r>
            <a:r>
              <a:rPr lang="en-US" sz="2900" dirty="0"/>
              <a:t>, a </a:t>
            </a:r>
            <a:r>
              <a:rPr lang="en-US" sz="2900" dirty="0" err="1"/>
              <a:t>Rómeó</a:t>
            </a:r>
            <a:r>
              <a:rPr lang="en-US" sz="2900" dirty="0"/>
              <a:t> </a:t>
            </a:r>
            <a:r>
              <a:rPr lang="en-US" sz="2900" dirty="0" err="1"/>
              <a:t>és</a:t>
            </a:r>
            <a:r>
              <a:rPr lang="en-US" sz="2900" dirty="0"/>
              <a:t> </a:t>
            </a:r>
            <a:r>
              <a:rPr lang="en-US" sz="2900" dirty="0" err="1"/>
              <a:t>Júliában</a:t>
            </a:r>
            <a:r>
              <a:rPr lang="en-US" sz="2900" dirty="0"/>
              <a:t> </a:t>
            </a:r>
            <a:r>
              <a:rPr lang="en-US" sz="2900" dirty="0" err="1"/>
              <a:t>Lőrinc</a:t>
            </a:r>
            <a:r>
              <a:rPr lang="en-US" sz="2900" dirty="0"/>
              <a:t> </a:t>
            </a:r>
            <a:r>
              <a:rPr lang="en-US" sz="2900" dirty="0" err="1"/>
              <a:t>barátot</a:t>
            </a:r>
            <a:r>
              <a:rPr lang="en-US" sz="2900" dirty="0"/>
              <a:t>, a </a:t>
            </a:r>
            <a:r>
              <a:rPr lang="en-US" sz="2900" dirty="0" err="1"/>
              <a:t>Szentivánéji</a:t>
            </a:r>
            <a:r>
              <a:rPr lang="en-US" sz="2900" dirty="0"/>
              <a:t> </a:t>
            </a:r>
            <a:r>
              <a:rPr lang="en-US" sz="2900" dirty="0" err="1"/>
              <a:t>álomban</a:t>
            </a:r>
            <a:r>
              <a:rPr lang="en-US" sz="2900" dirty="0"/>
              <a:t> </a:t>
            </a:r>
            <a:r>
              <a:rPr lang="en-US" sz="2900" dirty="0" err="1"/>
              <a:t>Zubolyt</a:t>
            </a:r>
            <a:endParaRPr lang="en-US" sz="2900" dirty="0"/>
          </a:p>
          <a:p>
            <a:pPr marL="285750" indent="-2286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900" dirty="0" err="1"/>
              <a:t>Életének</a:t>
            </a:r>
            <a:r>
              <a:rPr lang="en-US" sz="2900" dirty="0"/>
              <a:t> </a:t>
            </a:r>
            <a:r>
              <a:rPr lang="en-US" sz="2900" dirty="0" err="1"/>
              <a:t>utolsó</a:t>
            </a:r>
            <a:r>
              <a:rPr lang="en-US" sz="2900" dirty="0"/>
              <a:t> </a:t>
            </a:r>
            <a:r>
              <a:rPr lang="en-US" sz="2900" dirty="0" err="1"/>
              <a:t>estéjén</a:t>
            </a:r>
            <a:r>
              <a:rPr lang="en-US" sz="2900" dirty="0"/>
              <a:t> is </a:t>
            </a:r>
            <a:r>
              <a:rPr lang="en-US" sz="2900" dirty="0" err="1"/>
              <a:t>játszott</a:t>
            </a:r>
            <a:r>
              <a:rPr lang="en-US" sz="2900" dirty="0"/>
              <a:t>. 72 </a:t>
            </a:r>
            <a:r>
              <a:rPr lang="en-US" sz="2900" dirty="0" err="1"/>
              <a:t>évesen</a:t>
            </a:r>
            <a:r>
              <a:rPr lang="en-US" sz="2900" dirty="0"/>
              <a:t>, 2001. </a:t>
            </a:r>
            <a:r>
              <a:rPr lang="en-US" sz="2900" dirty="0" err="1"/>
              <a:t>január</a:t>
            </a:r>
            <a:r>
              <a:rPr lang="en-US" sz="2900" dirty="0"/>
              <a:t> 18-án </a:t>
            </a:r>
            <a:r>
              <a:rPr lang="en-US" sz="2900" dirty="0" err="1"/>
              <a:t>Vörösmarty</a:t>
            </a:r>
            <a:r>
              <a:rPr lang="en-US" sz="2900" dirty="0"/>
              <a:t> </a:t>
            </a:r>
            <a:r>
              <a:rPr lang="en-US" sz="2900" dirty="0" err="1"/>
              <a:t>Csongor</a:t>
            </a:r>
            <a:r>
              <a:rPr lang="en-US" sz="2900" dirty="0"/>
              <a:t> </a:t>
            </a:r>
            <a:r>
              <a:rPr lang="en-US" sz="2900" dirty="0" err="1"/>
              <a:t>és</a:t>
            </a:r>
            <a:r>
              <a:rPr lang="en-US" sz="2900" dirty="0"/>
              <a:t> </a:t>
            </a:r>
            <a:r>
              <a:rPr lang="en-US" sz="2900" dirty="0" err="1"/>
              <a:t>Tündéjében</a:t>
            </a:r>
            <a:r>
              <a:rPr lang="en-US" sz="2900" dirty="0"/>
              <a:t> </a:t>
            </a:r>
            <a:r>
              <a:rPr lang="en-US" sz="2900" dirty="0" err="1"/>
              <a:t>alakította</a:t>
            </a:r>
            <a:r>
              <a:rPr lang="en-US" sz="2900" dirty="0"/>
              <a:t> a </a:t>
            </a:r>
            <a:r>
              <a:rPr lang="en-US" sz="2900" dirty="0" err="1"/>
              <a:t>Tudóst</a:t>
            </a:r>
            <a:r>
              <a:rPr lang="en-US" sz="2900" dirty="0"/>
              <a:t> a </a:t>
            </a:r>
            <a:r>
              <a:rPr lang="en-US" sz="2900" dirty="0" err="1"/>
              <a:t>Nemzeti</a:t>
            </a:r>
            <a:r>
              <a:rPr lang="en-US" sz="2900" dirty="0"/>
              <a:t> </a:t>
            </a:r>
            <a:r>
              <a:rPr lang="en-US" sz="2900" dirty="0" err="1"/>
              <a:t>Színház</a:t>
            </a:r>
            <a:r>
              <a:rPr lang="en-US" sz="2900" dirty="0"/>
              <a:t> </a:t>
            </a:r>
            <a:r>
              <a:rPr lang="en-US" sz="2900" dirty="0" err="1"/>
              <a:t>színpadán</a:t>
            </a:r>
            <a:r>
              <a:rPr lang="en-US" sz="2900" dirty="0"/>
              <a:t>. Azon </a:t>
            </a:r>
            <a:r>
              <a:rPr lang="en-US" sz="2900" dirty="0" err="1"/>
              <a:t>az</a:t>
            </a:r>
            <a:r>
              <a:rPr lang="en-US" sz="2900" dirty="0"/>
              <a:t> </a:t>
            </a:r>
            <a:r>
              <a:rPr lang="en-US" sz="2900" dirty="0" err="1"/>
              <a:t>estén</a:t>
            </a:r>
            <a:r>
              <a:rPr lang="en-US" sz="2900" dirty="0"/>
              <a:t> </a:t>
            </a:r>
            <a:r>
              <a:rPr lang="en-US" sz="2900" dirty="0" err="1"/>
              <a:t>már</a:t>
            </a:r>
            <a:r>
              <a:rPr lang="en-US" sz="2900" dirty="0"/>
              <a:t> </a:t>
            </a:r>
            <a:r>
              <a:rPr lang="en-US" sz="2900" dirty="0" err="1"/>
              <a:t>légszomj</a:t>
            </a:r>
            <a:r>
              <a:rPr lang="en-US" sz="2900" dirty="0"/>
              <a:t> </a:t>
            </a:r>
            <a:r>
              <a:rPr lang="en-US" sz="2900" dirty="0" err="1"/>
              <a:t>gyötörte</a:t>
            </a:r>
            <a:r>
              <a:rPr lang="en-US" sz="2900" dirty="0"/>
              <a:t>, </a:t>
            </a:r>
            <a:r>
              <a:rPr lang="en-US" sz="2900" dirty="0" err="1"/>
              <a:t>alig</a:t>
            </a:r>
            <a:r>
              <a:rPr lang="en-US" sz="2900" dirty="0"/>
              <a:t> </a:t>
            </a:r>
            <a:r>
              <a:rPr lang="en-US" sz="2900" dirty="0" err="1"/>
              <a:t>tudott</a:t>
            </a:r>
            <a:r>
              <a:rPr lang="en-US" sz="2900" dirty="0"/>
              <a:t> </a:t>
            </a:r>
            <a:r>
              <a:rPr lang="en-US" sz="2900" dirty="0" err="1"/>
              <a:t>színpadra</a:t>
            </a:r>
            <a:r>
              <a:rPr lang="en-US" sz="2900" dirty="0"/>
              <a:t> </a:t>
            </a:r>
            <a:r>
              <a:rPr lang="en-US" sz="2900" dirty="0" err="1"/>
              <a:t>lépni</a:t>
            </a:r>
            <a:r>
              <a:rPr lang="en-US" sz="2900" dirty="0"/>
              <a:t>, de </a:t>
            </a:r>
            <a:r>
              <a:rPr lang="en-US" sz="2900" dirty="0" err="1"/>
              <a:t>nem</a:t>
            </a:r>
            <a:r>
              <a:rPr lang="en-US" sz="2900" dirty="0"/>
              <a:t> </a:t>
            </a:r>
            <a:r>
              <a:rPr lang="en-US" sz="2900" dirty="0" err="1"/>
              <a:t>érdekelte</a:t>
            </a:r>
            <a:r>
              <a:rPr lang="en-US" sz="2900" dirty="0"/>
              <a:t> </a:t>
            </a:r>
            <a:r>
              <a:rPr lang="en-US" sz="2900" dirty="0" err="1"/>
              <a:t>az</a:t>
            </a:r>
            <a:r>
              <a:rPr lang="en-US" sz="2900" dirty="0"/>
              <a:t> </a:t>
            </a:r>
            <a:r>
              <a:rPr lang="en-US" sz="2900" dirty="0" err="1"/>
              <a:t>állapota</a:t>
            </a:r>
            <a:r>
              <a:rPr lang="en-US" sz="2900" dirty="0"/>
              <a:t>, </a:t>
            </a:r>
            <a:r>
              <a:rPr lang="en-US" sz="2900" dirty="0" err="1"/>
              <a:t>el</a:t>
            </a:r>
            <a:r>
              <a:rPr lang="en-US" sz="2900" dirty="0"/>
              <a:t> </a:t>
            </a:r>
            <a:r>
              <a:rPr lang="en-US" sz="2900" dirty="0" err="1"/>
              <a:t>akarta</a:t>
            </a:r>
            <a:r>
              <a:rPr lang="en-US" sz="2900" dirty="0"/>
              <a:t> </a:t>
            </a:r>
            <a:r>
              <a:rPr lang="en-US" sz="2900" dirty="0" err="1"/>
              <a:t>kápráztatni</a:t>
            </a:r>
            <a:r>
              <a:rPr lang="en-US" sz="2900" dirty="0"/>
              <a:t> a </a:t>
            </a:r>
            <a:r>
              <a:rPr lang="en-US" sz="2900" dirty="0" err="1"/>
              <a:t>közönséget</a:t>
            </a:r>
            <a:r>
              <a:rPr lang="en-US" sz="2900" dirty="0"/>
              <a:t>. Az </a:t>
            </a:r>
            <a:r>
              <a:rPr lang="en-US" sz="2900" dirty="0" err="1"/>
              <a:t>előadás</a:t>
            </a:r>
            <a:r>
              <a:rPr lang="en-US" sz="2900" dirty="0"/>
              <a:t> </a:t>
            </a:r>
            <a:r>
              <a:rPr lang="en-US" sz="2900" dirty="0" err="1"/>
              <a:t>után</a:t>
            </a:r>
            <a:r>
              <a:rPr lang="en-US" sz="2900" dirty="0"/>
              <a:t> </a:t>
            </a:r>
            <a:r>
              <a:rPr lang="en-US" sz="2900" dirty="0" err="1"/>
              <a:t>néhány</a:t>
            </a:r>
            <a:r>
              <a:rPr lang="en-US" sz="2900" dirty="0"/>
              <a:t> </a:t>
            </a:r>
            <a:r>
              <a:rPr lang="en-US" sz="2900" dirty="0" err="1"/>
              <a:t>órával</a:t>
            </a:r>
            <a:r>
              <a:rPr lang="en-US" sz="2900" dirty="0"/>
              <a:t> </a:t>
            </a:r>
            <a:r>
              <a:rPr lang="en-US" sz="2900" dirty="0" err="1"/>
              <a:t>otthonában</a:t>
            </a:r>
            <a:r>
              <a:rPr lang="en-US" sz="2900" dirty="0"/>
              <a:t> </a:t>
            </a:r>
            <a:r>
              <a:rPr lang="en-US" sz="2900" dirty="0" err="1"/>
              <a:t>érte</a:t>
            </a:r>
            <a:r>
              <a:rPr lang="en-US" sz="2900" dirty="0"/>
              <a:t> a </a:t>
            </a:r>
            <a:r>
              <a:rPr lang="en-US" sz="2900" dirty="0" err="1"/>
              <a:t>halál</a:t>
            </a:r>
            <a:r>
              <a:rPr lang="en-US" sz="2900" dirty="0"/>
              <a:t>.</a:t>
            </a:r>
          </a:p>
          <a:p>
            <a:pPr indent="-228600">
              <a:lnSpc>
                <a:spcPct val="110000"/>
              </a:lnSpc>
            </a:pPr>
            <a:r>
              <a:rPr lang="en-US" dirty="0"/>
              <a:t> 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19B0A66-3D12-8A27-4A4D-1FA992CBC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6" r="21508" b="2"/>
          <a:stretch/>
        </p:blipFill>
        <p:spPr>
          <a:xfrm>
            <a:off x="6343363" y="0"/>
            <a:ext cx="5848637" cy="5747836"/>
          </a:xfrm>
          <a:prstGeom prst="rect">
            <a:avLst/>
          </a:prstGeom>
          <a:noFill/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9ECDA12-4B7E-4690-8F70-E4D13D446BD6}" type="datetime1">
              <a:rPr lang="en-US" smtClean="0"/>
              <a:pPr>
                <a:spcAft>
                  <a:spcPts val="600"/>
                </a:spcAft>
              </a:pPr>
              <a:t>5/13/2023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CCF6F7A9-7131-6A93-E240-05500E76FD15}"/>
              </a:ext>
            </a:extLst>
          </p:cNvPr>
          <p:cNvSpPr/>
          <p:nvPr/>
        </p:nvSpPr>
        <p:spPr>
          <a:xfrm>
            <a:off x="0" y="0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Jászai Mari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1BED35F-89F8-689B-BDDA-8CB9E294539B}"/>
              </a:ext>
            </a:extLst>
          </p:cNvPr>
          <p:cNvSpPr txBox="1"/>
          <p:nvPr/>
        </p:nvSpPr>
        <p:spPr>
          <a:xfrm>
            <a:off x="3843674" y="119840"/>
            <a:ext cx="83483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Nemzeti Színház nagyasszonya, az egyik legnagyobb magyar tragika.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1909-ben a Petőfi Társaság tagja 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1922. márc. 12-én ünnepelték nemzeti színházi tagságának ötvenéves jubileumát; ebből az alkalomból tiszteleti taggá választották.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klasszikus tragédiák fenséges nőalakjainak tökéletes megtestesítője volt, a „nagy stílus” képviselője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Elsőnek alakította Magyarországon az antik tragédia hősnőit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Antigoné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Iokaszté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Élektra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Shakespeare nőalakjainak hivatott tolmácsolója volt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Cleopátra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Lady Macbethet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Dajka és </a:t>
            </a:r>
            <a:r>
              <a:rPr lang="hu-HU" dirty="0" err="1"/>
              <a:t>Capuletné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utolsó szerepe </a:t>
            </a:r>
            <a:r>
              <a:rPr lang="hu-HU" dirty="0" err="1"/>
              <a:t>Gloster</a:t>
            </a:r>
            <a:r>
              <a:rPr lang="hu-HU" dirty="0"/>
              <a:t> özvegye volt a III. Richardban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ember tragédiájának első Évája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Csongor és Tünde Mirigye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Bánk bán Gertrudisa.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7C76A2-FF11-12ED-8298-406D2F9C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657"/>
            <a:ext cx="3460652" cy="60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4072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1275</Words>
  <Application>Microsoft Office PowerPoint</Application>
  <PresentationFormat>Szélesvásznú</PresentationFormat>
  <Paragraphs>119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SwellVTI</vt:lpstr>
      <vt:lpstr>Az ember tragédiája a Nemzetiben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Spetra050928@gmail.com</dc:creator>
  <cp:lastModifiedBy>Spetra050928@gmail.com</cp:lastModifiedBy>
  <cp:revision>1</cp:revision>
  <dcterms:created xsi:type="dcterms:W3CDTF">2023-05-12T11:54:19Z</dcterms:created>
  <dcterms:modified xsi:type="dcterms:W3CDTF">2023-05-13T19:05:29Z</dcterms:modified>
</cp:coreProperties>
</file>